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9"/>
  </p:handoutMasterIdLst>
  <p:sldIdLst>
    <p:sldId id="261" r:id="rId2"/>
    <p:sldId id="273" r:id="rId3"/>
    <p:sldId id="268" r:id="rId4"/>
    <p:sldId id="269" r:id="rId5"/>
    <p:sldId id="271" r:id="rId6"/>
    <p:sldId id="272" r:id="rId7"/>
    <p:sldId id="270" r:id="rId8"/>
    <p:sldId id="278" r:id="rId9"/>
    <p:sldId id="274" r:id="rId10"/>
    <p:sldId id="275" r:id="rId11"/>
    <p:sldId id="276" r:id="rId12"/>
    <p:sldId id="277" r:id="rId13"/>
    <p:sldId id="282" r:id="rId14"/>
    <p:sldId id="279" r:id="rId15"/>
    <p:sldId id="280" r:id="rId16"/>
    <p:sldId id="281" r:id="rId17"/>
    <p:sldId id="283" r:id="rId18"/>
  </p:sldIdLst>
  <p:sldSz cx="12192000" cy="6858000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DIN Pro Medium" panose="020B0604020202020204" charset="0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027"/>
    <a:srgbClr val="CF1317"/>
    <a:srgbClr val="B50F08"/>
    <a:srgbClr val="BD2D54"/>
    <a:srgbClr val="882841"/>
    <a:srgbClr val="982A47"/>
    <a:srgbClr val="9EC531"/>
    <a:srgbClr val="82B026"/>
    <a:srgbClr val="A6CE3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2F6D6-C25B-4360-90FF-79387212E25B}" type="doc">
      <dgm:prSet loTypeId="urn:microsoft.com/office/officeart/2005/8/layout/hierarchy5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9E4E194-4792-47FA-8A59-590BA38C34BD}">
      <dgm:prSet phldrT="[Текст]" custT="1"/>
      <dgm:spPr/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НАЧИСЛЕНИЯ ПО ДЕКЛАРАЦИЯМ (РАСЧЕТАМ)         </a:t>
          </a:r>
          <a:r>
            <a:rPr lang="ru-RU" sz="1200" b="1" dirty="0">
              <a:latin typeface="DIN Pro Medium" panose="020B0604020101020102" pitchFamily="34" charset="0"/>
              <a:cs typeface="DIN Pro Medium" panose="020B0604020101020102" pitchFamily="34" charset="0"/>
            </a:rPr>
            <a:t>п.5 ст.11.3 НК РФ</a:t>
          </a:r>
        </a:p>
      </dgm:t>
    </dgm:pt>
    <dgm:pt modelId="{498672CF-5DEB-4F90-8E1E-FE3C254BEE32}" type="parTrans" cxnId="{0031E9FD-F94D-4959-A7B8-3901CAC8A1C0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AE3DEFBB-5F1C-4E0B-A0AC-1D250E8C66DA}" type="sibTrans" cxnId="{0031E9FD-F94D-4959-A7B8-3901CAC8A1C0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527176C3-80B2-4809-ADAC-B768E8C6E515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«ОСОБЕННЫЕ»</a:t>
          </a:r>
        </a:p>
      </dgm:t>
    </dgm:pt>
    <dgm:pt modelId="{0184E8D4-FD81-4FE1-BAA9-FEDB81036633}" type="parTrans" cxnId="{5F0F8B46-6A20-44D8-9C82-FF2E9EB3F853}">
      <dgm:prSet custT="1"/>
      <dgm:spPr/>
      <dgm:t>
        <a:bodyPr/>
        <a:lstStyle/>
        <a:p>
          <a:endParaRPr lang="ru-RU" sz="10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A2A854E3-C298-46AC-99A4-6499E5549D13}" type="sibTrans" cxnId="{5F0F8B46-6A20-44D8-9C82-FF2E9EB3F853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C76FCC0B-3833-49D2-9770-327D6509BE58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НАЛОГОВЫЙ МОНИТОРИНГ</a:t>
          </a:r>
        </a:p>
      </dgm:t>
    </dgm:pt>
    <dgm:pt modelId="{F428A413-7CD1-4F66-AE63-A1A229EDEBF5}" type="parTrans" cxnId="{61959A13-2111-4D9A-A7CD-5F7B59803ACE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12E10EB3-5ADE-4D9C-8FD1-6625ACF46E1D}" type="sibTrans" cxnId="{61959A13-2111-4D9A-A7CD-5F7B59803ACE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5F4EA11F-AA00-455E-9276-C96F5198E8D5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НДС КС</a:t>
          </a:r>
        </a:p>
      </dgm:t>
    </dgm:pt>
    <dgm:pt modelId="{ABD8AB90-DF10-4CEA-93B4-075B0FD79435}" type="parTrans" cxnId="{E18ADBB8-1E67-4BF9-8CFC-ACE5F54C5BDF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4C11523C-DFF7-4D0E-BE23-1F25B3A8A032}" type="sibTrans" cxnId="{E18ADBB8-1E67-4BF9-8CFC-ACE5F54C5BDF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BADACAAA-48E8-46A3-8363-72CC226715D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ПЕРВИЧНЫЕ</a:t>
          </a:r>
        </a:p>
      </dgm:t>
    </dgm:pt>
    <dgm:pt modelId="{CBAB066B-636C-4076-8E17-F86D4D65D24A}" type="parTrans" cxnId="{906F410C-F9B1-4A2C-B7F9-C3BFB4F7B4D8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8B546731-56FF-49FF-A462-69A3DBB8A728}" type="sibTrans" cxnId="{906F410C-F9B1-4A2C-B7F9-C3BFB4F7B4D8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39F3BD81-04CC-43CC-91E6-A84A68B3361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К УПЛАТЕ</a:t>
          </a:r>
        </a:p>
      </dgm:t>
    </dgm:pt>
    <dgm:pt modelId="{AA0151AE-65CF-4F57-BB15-DA2A1EB10D9C}" type="parTrans" cxnId="{E26F3624-38D2-4463-9570-75A1310E2854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68EFE8C6-248E-42B1-B60B-F2A6A6CA71B5}" type="sibTrans" cxnId="{E26F3624-38D2-4463-9570-75A1310E2854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43721F43-50FE-4C6E-83BD-E55A230138E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УТОЧНЕННЫЕ</a:t>
          </a:r>
        </a:p>
      </dgm:t>
    </dgm:pt>
    <dgm:pt modelId="{F82154B5-AFA6-402D-B933-EBAF0F86933E}" type="parTrans" cxnId="{F1F5681A-0FB8-4461-8BDA-B1B91561D7F1}">
      <dgm:prSet custT="1"/>
      <dgm:spPr/>
      <dgm:t>
        <a:bodyPr/>
        <a:lstStyle/>
        <a:p>
          <a:endParaRPr lang="ru-RU" sz="10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BFD1FF73-CE70-4DE8-ACF7-7382B4BF4828}" type="sibTrans" cxnId="{F1F5681A-0FB8-4461-8BDA-B1B91561D7F1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4BAEA0BE-050B-48F9-A8BB-504989C48FC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К ВОЗМЕЩЕНИЮ</a:t>
          </a:r>
        </a:p>
      </dgm:t>
    </dgm:pt>
    <dgm:pt modelId="{8E0D5183-C27A-4916-8751-CBA6606F7B65}" type="parTrans" cxnId="{97128515-3819-4E3C-9191-CA9D351E95B6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613CA9D1-D910-4ADE-ACA4-C99ACB131613}" type="sibTrans" cxnId="{97128515-3819-4E3C-9191-CA9D351E95B6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9AB73354-ED5D-427C-84CA-0B13CB2A45C5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НЕ НАРУШЕНЫ КС</a:t>
          </a:r>
        </a:p>
      </dgm:t>
    </dgm:pt>
    <dgm:pt modelId="{EC1DA219-8158-45F7-90F7-111FC3543465}" type="parTrans" cxnId="{9CE4A7A5-C20A-40F6-93C4-56452143D5CE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31E17918-F7B2-4FFB-8874-7FDAE937A325}" type="sibTrans" cxnId="{9CE4A7A5-C20A-40F6-93C4-56452143D5CE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0B94EC81-06BB-4A88-8A01-D78BEFDAAF5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НАРУШЕНЫ КС</a:t>
          </a:r>
        </a:p>
      </dgm:t>
    </dgm:pt>
    <dgm:pt modelId="{E6FA4A77-B688-489E-ACB2-F649D809B593}" type="parTrans" cxnId="{E49274E6-7BD2-485A-86C2-B69AD75C2D06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442B41E1-07E5-4867-ACA3-B082F48396DE}" type="sibTrans" cxnId="{E49274E6-7BD2-485A-86C2-B69AD75C2D06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259EF751-9B38-4128-A4D9-AA0D7ECD553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К УВЕЛИЧЕНИЮ</a:t>
          </a:r>
        </a:p>
      </dgm:t>
    </dgm:pt>
    <dgm:pt modelId="{169B7177-5C4A-4AFE-A0AF-CA7B21F47309}" type="parTrans" cxnId="{E438A0F5-4BDC-48E9-BD6A-5E79B6CE4424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6E5B88C9-FF69-4980-8BCD-DE5A4459149F}" type="sibTrans" cxnId="{E438A0F5-4BDC-48E9-BD6A-5E79B6CE4424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528AECCC-9EAE-4797-B9A0-37C9C802478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К УМЕНЬШЕНИЮ</a:t>
          </a:r>
        </a:p>
      </dgm:t>
    </dgm:pt>
    <dgm:pt modelId="{53BC0CB7-0189-45F6-B8AE-AC00236F9D37}" type="parTrans" cxnId="{88C69A31-3442-4851-B548-C36896C88972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ECF3F489-76B0-4FB7-8F52-8F8E27B608F4}" type="sibTrans" cxnId="{88C69A31-3442-4851-B548-C36896C88972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02E7A4E6-B2F9-4B0F-9060-AD98E9285D1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ДО СРОКА УПЛАТЫ</a:t>
          </a:r>
        </a:p>
      </dgm:t>
    </dgm:pt>
    <dgm:pt modelId="{7FB9E4CA-9334-45BF-8E32-367C510A0F86}" type="parTrans" cxnId="{00E580F9-F0C2-41C7-AAA7-92F7B4E1E402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D497DDC9-001B-4600-871E-21705DF23330}" type="sibTrans" cxnId="{00E580F9-F0C2-41C7-AAA7-92F7B4E1E402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5F91DBFB-91D4-4949-B9EE-87DA5C77310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ПОСЛЕ СРОКА УПЛАТЫ</a:t>
          </a:r>
        </a:p>
      </dgm:t>
    </dgm:pt>
    <dgm:pt modelId="{36526F20-D7CE-408F-A283-169A31F74897}" type="parTrans" cxnId="{860351E4-8E05-4AA8-A832-B730F83E202B}">
      <dgm:prSet custT="1"/>
      <dgm:spPr/>
      <dgm:t>
        <a:bodyPr/>
        <a:lstStyle/>
        <a:p>
          <a:endParaRPr lang="ru-RU" sz="9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F7B756EB-4A6F-4AB9-90B4-C179B07EF5A9}" type="sibTrans" cxnId="{860351E4-8E05-4AA8-A832-B730F83E202B}">
      <dgm:prSet/>
      <dgm:spPr/>
      <dgm:t>
        <a:bodyPr/>
        <a:lstStyle/>
        <a:p>
          <a:endParaRPr lang="ru-RU" sz="3200">
            <a:latin typeface="DIN Pro Medium" panose="020B0604020101020102" pitchFamily="34" charset="0"/>
            <a:cs typeface="DIN Pro Medium" panose="020B0604020101020102" pitchFamily="34" charset="0"/>
          </a:endParaRPr>
        </a:p>
      </dgm:t>
    </dgm:pt>
    <dgm:pt modelId="{3E6F2A01-B36B-4D12-83DF-06CF61DD0AC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представления / срок уплаты</a:t>
          </a:r>
        </a:p>
      </dgm:t>
    </dgm:pt>
    <dgm:pt modelId="{0F3ECE70-B51B-4FB3-AD03-35392F296CBE}" type="parTrans" cxnId="{0EC1DA67-4220-4BFE-A55C-B518BBAA6354}">
      <dgm:prSet custT="1"/>
      <dgm:spPr/>
      <dgm:t>
        <a:bodyPr/>
        <a:lstStyle/>
        <a:p>
          <a:endParaRPr lang="ru-RU" sz="900"/>
        </a:p>
      </dgm:t>
    </dgm:pt>
    <dgm:pt modelId="{D54451CB-88C4-4331-B8B9-630CA0FD66EC}" type="sibTrans" cxnId="{0EC1DA67-4220-4BFE-A55C-B518BBAA6354}">
      <dgm:prSet/>
      <dgm:spPr/>
      <dgm:t>
        <a:bodyPr/>
        <a:lstStyle/>
        <a:p>
          <a:endParaRPr lang="ru-RU" sz="3200"/>
        </a:p>
      </dgm:t>
    </dgm:pt>
    <dgm:pt modelId="{4F75CADC-1A21-44CD-9580-E083B22A82C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Считаются непредставленными п.5.3 ст. 74 НК РФ</a:t>
          </a:r>
        </a:p>
      </dgm:t>
    </dgm:pt>
    <dgm:pt modelId="{C69569C8-4487-4A61-B79D-D5B6D4222BCB}" type="parTrans" cxnId="{8B545DF2-6623-48B0-933F-E7DE960FA8E8}">
      <dgm:prSet custT="1"/>
      <dgm:spPr/>
      <dgm:t>
        <a:bodyPr/>
        <a:lstStyle/>
        <a:p>
          <a:endParaRPr lang="ru-RU" sz="900"/>
        </a:p>
      </dgm:t>
    </dgm:pt>
    <dgm:pt modelId="{6907B587-857E-4141-A275-01FFF654CC78}" type="sibTrans" cxnId="{8B545DF2-6623-48B0-933F-E7DE960FA8E8}">
      <dgm:prSet/>
      <dgm:spPr/>
      <dgm:t>
        <a:bodyPr/>
        <a:lstStyle/>
        <a:p>
          <a:endParaRPr lang="ru-RU" sz="3200"/>
        </a:p>
      </dgm:t>
    </dgm:pt>
    <dgm:pt modelId="{743D118D-6E08-4463-95C4-E33F2204EF4B}">
      <dgm:prSet phldrT="[Текст]" custT="1"/>
      <dgm:spPr>
        <a:solidFill>
          <a:srgbClr val="0070C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представления / срок </a:t>
          </a:r>
          <a:r>
            <a:rPr lang="ru-RU" sz="1200" kern="1200" dirty="0">
              <a:solidFill>
                <a:prstClr val="white"/>
              </a:solidFill>
              <a:latin typeface="DIN Pro Medium" panose="020B0604020101020102" pitchFamily="34" charset="0"/>
              <a:ea typeface="+mn-ea"/>
              <a:cs typeface="DIN Pro Medium" panose="020B0604020101020102" pitchFamily="34" charset="0"/>
            </a:rPr>
            <a:t>уплаты</a:t>
          </a:r>
        </a:p>
      </dgm:t>
    </dgm:pt>
    <dgm:pt modelId="{8AC19D18-8860-4595-9BE7-E55A2B01275E}" type="parTrans" cxnId="{65BC5DCC-C483-49AD-8EF9-8DFE751B8F34}">
      <dgm:prSet custT="1"/>
      <dgm:spPr/>
      <dgm:t>
        <a:bodyPr/>
        <a:lstStyle/>
        <a:p>
          <a:endParaRPr lang="ru-RU" sz="900"/>
        </a:p>
      </dgm:t>
    </dgm:pt>
    <dgm:pt modelId="{D64DEBF8-34E4-441E-BA60-EFBCCE46D02E}" type="sibTrans" cxnId="{65BC5DCC-C483-49AD-8EF9-8DFE751B8F34}">
      <dgm:prSet/>
      <dgm:spPr/>
      <dgm:t>
        <a:bodyPr/>
        <a:lstStyle/>
        <a:p>
          <a:endParaRPr lang="ru-RU" sz="3200"/>
        </a:p>
      </dgm:t>
    </dgm:pt>
    <dgm:pt modelId="{50BCBDD0-9CF2-4337-9FB2-8FA142AAFA08}">
      <dgm:prSet phldrT="[Текст]" custT="1"/>
      <dgm:spPr/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по результатам КНП</a:t>
          </a:r>
        </a:p>
      </dgm:t>
    </dgm:pt>
    <dgm:pt modelId="{C78DD0D6-A46D-4A06-A14C-D02D8A35F35D}" type="parTrans" cxnId="{D6FF788B-7736-4461-A65B-FE732571A6FC}">
      <dgm:prSet custT="1"/>
      <dgm:spPr/>
      <dgm:t>
        <a:bodyPr/>
        <a:lstStyle/>
        <a:p>
          <a:endParaRPr lang="ru-RU" sz="900"/>
        </a:p>
      </dgm:t>
    </dgm:pt>
    <dgm:pt modelId="{657F751B-44D9-44B7-ACA7-0664DFED1316}" type="sibTrans" cxnId="{D6FF788B-7736-4461-A65B-FE732571A6FC}">
      <dgm:prSet/>
      <dgm:spPr/>
      <dgm:t>
        <a:bodyPr/>
        <a:lstStyle/>
        <a:p>
          <a:endParaRPr lang="ru-RU" sz="3200"/>
        </a:p>
      </dgm:t>
    </dgm:pt>
    <dgm:pt modelId="{0CD5B1A5-B223-46E5-91CB-D1E1D737933A}">
      <dgm:prSet phldrT="[Текст]" custT="1"/>
      <dgm:spPr/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по результатам КНП</a:t>
          </a:r>
        </a:p>
      </dgm:t>
    </dgm:pt>
    <dgm:pt modelId="{A37300E6-D4E3-4409-A9F6-D532897AE4B3}" type="parTrans" cxnId="{865D6515-5489-4BF7-9251-A0D382B4398C}">
      <dgm:prSet custT="1"/>
      <dgm:spPr/>
      <dgm:t>
        <a:bodyPr/>
        <a:lstStyle/>
        <a:p>
          <a:endParaRPr lang="ru-RU" sz="900"/>
        </a:p>
      </dgm:t>
    </dgm:pt>
    <dgm:pt modelId="{E0AC0DF9-1B61-4C2A-8EDB-FE3762685907}" type="sibTrans" cxnId="{865D6515-5489-4BF7-9251-A0D382B4398C}">
      <dgm:prSet/>
      <dgm:spPr/>
      <dgm:t>
        <a:bodyPr/>
        <a:lstStyle/>
        <a:p>
          <a:endParaRPr lang="ru-RU" sz="3200"/>
        </a:p>
      </dgm:t>
    </dgm:pt>
    <dgm:pt modelId="{2BD2B4D8-B815-4CE2-94B9-88DD69AC8BC5}">
      <dgm:prSet phldrT="[Текст]" custT="1"/>
      <dgm:spPr>
        <a:solidFill>
          <a:srgbClr val="0070C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</a:t>
          </a:r>
          <a:r>
            <a:rPr lang="ru-RU" sz="1200" kern="1200" dirty="0">
              <a:solidFill>
                <a:prstClr val="white"/>
              </a:solidFill>
              <a:latin typeface="DIN Pro Medium" panose="020B0604020101020102" pitchFamily="34" charset="0"/>
              <a:ea typeface="+mn-ea"/>
              <a:cs typeface="DIN Pro Medium" panose="020B0604020101020102" pitchFamily="34" charset="0"/>
            </a:rPr>
            <a:t>представления</a:t>
          </a: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 / срок уплаты</a:t>
          </a:r>
        </a:p>
      </dgm:t>
    </dgm:pt>
    <dgm:pt modelId="{E0C096D7-E57F-4920-A50E-E8932F3CD16F}" type="parTrans" cxnId="{CE6EA7B4-5758-4ADE-968C-296570B5455D}">
      <dgm:prSet custT="1"/>
      <dgm:spPr/>
      <dgm:t>
        <a:bodyPr/>
        <a:lstStyle/>
        <a:p>
          <a:endParaRPr lang="ru-RU" sz="900"/>
        </a:p>
      </dgm:t>
    </dgm:pt>
    <dgm:pt modelId="{F2D7087D-467A-4686-B426-9AE9EAD4DE23}" type="sibTrans" cxnId="{CE6EA7B4-5758-4ADE-968C-296570B5455D}">
      <dgm:prSet/>
      <dgm:spPr/>
      <dgm:t>
        <a:bodyPr/>
        <a:lstStyle/>
        <a:p>
          <a:endParaRPr lang="ru-RU" sz="3200"/>
        </a:p>
      </dgm:t>
    </dgm:pt>
    <dgm:pt modelId="{436E46E9-0E30-4E1D-8F5B-8FE595BFA923}">
      <dgm:prSet phldrT="[Текст]" custT="1"/>
      <dgm:spPr>
        <a:solidFill>
          <a:srgbClr val="0070C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</a:t>
          </a:r>
          <a:r>
            <a:rPr lang="ru-RU" sz="1200" kern="1200" dirty="0">
              <a:solidFill>
                <a:prstClr val="white"/>
              </a:solidFill>
              <a:latin typeface="DIN Pro Medium" panose="020B0604020101020102" pitchFamily="34" charset="0"/>
              <a:ea typeface="+mn-ea"/>
              <a:cs typeface="DIN Pro Medium" panose="020B0604020101020102" pitchFamily="34" charset="0"/>
            </a:rPr>
            <a:t>представления</a:t>
          </a: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 / срок уплаты</a:t>
          </a:r>
        </a:p>
      </dgm:t>
    </dgm:pt>
    <dgm:pt modelId="{F11AA212-CAF4-4629-89B9-AFDD9E97D13E}" type="parTrans" cxnId="{718DD5EF-654B-4016-B0CD-8B412F29E56B}">
      <dgm:prSet custT="1"/>
      <dgm:spPr/>
      <dgm:t>
        <a:bodyPr/>
        <a:lstStyle/>
        <a:p>
          <a:endParaRPr lang="ru-RU" sz="900"/>
        </a:p>
      </dgm:t>
    </dgm:pt>
    <dgm:pt modelId="{85E9B1F0-3C80-4A42-8BF5-F534B96D4AD8}" type="sibTrans" cxnId="{718DD5EF-654B-4016-B0CD-8B412F29E56B}">
      <dgm:prSet/>
      <dgm:spPr/>
      <dgm:t>
        <a:bodyPr/>
        <a:lstStyle/>
        <a:p>
          <a:endParaRPr lang="ru-RU" sz="3200"/>
        </a:p>
      </dgm:t>
    </dgm:pt>
    <dgm:pt modelId="{D6E75EB7-99EB-4A6E-8C0E-43FD2E047349}">
      <dgm:prSet phldrT="[Текст]" custT="1"/>
      <dgm:spPr/>
      <dgm:t>
        <a:bodyPr/>
        <a:lstStyle/>
        <a:p>
          <a:r>
            <a:rPr lang="ru-RU" sz="1200" dirty="0">
              <a:latin typeface="DIN Pro Medium" panose="020B0604020101020102" pitchFamily="34" charset="0"/>
              <a:cs typeface="DIN Pro Medium" panose="020B0604020101020102" pitchFamily="34" charset="0"/>
            </a:rPr>
            <a:t>по результатам КНП</a:t>
          </a:r>
        </a:p>
      </dgm:t>
    </dgm:pt>
    <dgm:pt modelId="{3FCD5A41-4566-4551-8E78-33C2CF614D0D}" type="parTrans" cxnId="{9364A982-8C88-4AA7-A52D-3BE11C9AF3B2}">
      <dgm:prSet custT="1"/>
      <dgm:spPr/>
      <dgm:t>
        <a:bodyPr/>
        <a:lstStyle/>
        <a:p>
          <a:endParaRPr lang="ru-RU" sz="900"/>
        </a:p>
      </dgm:t>
    </dgm:pt>
    <dgm:pt modelId="{4E78544D-002D-4C9A-B30E-23B02314ACAD}" type="sibTrans" cxnId="{9364A982-8C88-4AA7-A52D-3BE11C9AF3B2}">
      <dgm:prSet/>
      <dgm:spPr/>
      <dgm:t>
        <a:bodyPr/>
        <a:lstStyle/>
        <a:p>
          <a:endParaRPr lang="ru-RU" sz="3200"/>
        </a:p>
      </dgm:t>
    </dgm:pt>
    <dgm:pt modelId="{ABEB0674-FA6B-43AD-8722-85B92121E92F}" type="pres">
      <dgm:prSet presAssocID="{5BF2F6D6-C25B-4360-90FF-79387212E25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F66C5B-0A00-497F-91F3-60F6338F159E}" type="pres">
      <dgm:prSet presAssocID="{5BF2F6D6-C25B-4360-90FF-79387212E25B}" presName="hierFlow" presStyleCnt="0"/>
      <dgm:spPr/>
    </dgm:pt>
    <dgm:pt modelId="{AF799FE2-9286-4FB8-A91C-DC002F73E346}" type="pres">
      <dgm:prSet presAssocID="{5BF2F6D6-C25B-4360-90FF-79387212E25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55C7C3C-5315-455B-AD03-C3D319FB3F89}" type="pres">
      <dgm:prSet presAssocID="{B9E4E194-4792-47FA-8A59-590BA38C34BD}" presName="Name17" presStyleCnt="0"/>
      <dgm:spPr/>
    </dgm:pt>
    <dgm:pt modelId="{0B63705B-529A-42DE-A6B1-194E5DE9DB7E}" type="pres">
      <dgm:prSet presAssocID="{B9E4E194-4792-47FA-8A59-590BA38C34BD}" presName="level1Shape" presStyleLbl="node0" presStyleIdx="0" presStyleCnt="1" custScaleX="107869" custScaleY="170794">
        <dgm:presLayoutVars>
          <dgm:chPref val="3"/>
        </dgm:presLayoutVars>
      </dgm:prSet>
      <dgm:spPr/>
    </dgm:pt>
    <dgm:pt modelId="{6B65DE25-719B-4182-8A23-8516DB8C53D2}" type="pres">
      <dgm:prSet presAssocID="{B9E4E194-4792-47FA-8A59-590BA38C34BD}" presName="hierChild2" presStyleCnt="0"/>
      <dgm:spPr/>
    </dgm:pt>
    <dgm:pt modelId="{DA5F90CA-A02A-4165-A413-965BC77C5A2A}" type="pres">
      <dgm:prSet presAssocID="{0184E8D4-FD81-4FE1-BAA9-FEDB81036633}" presName="Name25" presStyleLbl="parChTrans1D2" presStyleIdx="0" presStyleCnt="3"/>
      <dgm:spPr/>
    </dgm:pt>
    <dgm:pt modelId="{EC46D8D1-8784-4471-B748-A1A24806766C}" type="pres">
      <dgm:prSet presAssocID="{0184E8D4-FD81-4FE1-BAA9-FEDB81036633}" presName="connTx" presStyleLbl="parChTrans1D2" presStyleIdx="0" presStyleCnt="3"/>
      <dgm:spPr/>
    </dgm:pt>
    <dgm:pt modelId="{06CCE29D-7C9F-450C-8628-FC16224E7BD5}" type="pres">
      <dgm:prSet presAssocID="{527176C3-80B2-4809-ADAC-B768E8C6E515}" presName="Name30" presStyleCnt="0"/>
      <dgm:spPr/>
    </dgm:pt>
    <dgm:pt modelId="{88CB27C0-9A0A-48B0-96D0-5B148A7A7F62}" type="pres">
      <dgm:prSet presAssocID="{527176C3-80B2-4809-ADAC-B768E8C6E515}" presName="level2Shape" presStyleLbl="node2" presStyleIdx="0" presStyleCnt="3"/>
      <dgm:spPr/>
    </dgm:pt>
    <dgm:pt modelId="{311AEEB6-6D1D-49AD-9DEB-01681ED0F93E}" type="pres">
      <dgm:prSet presAssocID="{527176C3-80B2-4809-ADAC-B768E8C6E515}" presName="hierChild3" presStyleCnt="0"/>
      <dgm:spPr/>
    </dgm:pt>
    <dgm:pt modelId="{7A5D4B25-5F5A-4C22-ABCB-9543B6E32475}" type="pres">
      <dgm:prSet presAssocID="{F428A413-7CD1-4F66-AE63-A1A229EDEBF5}" presName="Name25" presStyleLbl="parChTrans1D3" presStyleIdx="0" presStyleCnt="6"/>
      <dgm:spPr/>
    </dgm:pt>
    <dgm:pt modelId="{734713A0-B53A-4B44-8D07-C07639C83741}" type="pres">
      <dgm:prSet presAssocID="{F428A413-7CD1-4F66-AE63-A1A229EDEBF5}" presName="connTx" presStyleLbl="parChTrans1D3" presStyleIdx="0" presStyleCnt="6"/>
      <dgm:spPr/>
    </dgm:pt>
    <dgm:pt modelId="{C5066457-02BA-40DA-B8A9-83B2F5BA5D4E}" type="pres">
      <dgm:prSet presAssocID="{C76FCC0B-3833-49D2-9770-327D6509BE58}" presName="Name30" presStyleCnt="0"/>
      <dgm:spPr/>
    </dgm:pt>
    <dgm:pt modelId="{2FD6317A-0560-458E-9AF2-C39C1C6A998D}" type="pres">
      <dgm:prSet presAssocID="{C76FCC0B-3833-49D2-9770-327D6509BE58}" presName="level2Shape" presStyleLbl="node3" presStyleIdx="0" presStyleCnt="6"/>
      <dgm:spPr/>
    </dgm:pt>
    <dgm:pt modelId="{8990366C-0F0B-4B49-89EC-C31E5860A8B8}" type="pres">
      <dgm:prSet presAssocID="{C76FCC0B-3833-49D2-9770-327D6509BE58}" presName="hierChild3" presStyleCnt="0"/>
      <dgm:spPr/>
    </dgm:pt>
    <dgm:pt modelId="{B74BC70E-3833-4B3C-B09F-71E00FE925B5}" type="pres">
      <dgm:prSet presAssocID="{0F3ECE70-B51B-4FB3-AD03-35392F296CBE}" presName="Name25" presStyleLbl="parChTrans1D4" presStyleIdx="0" presStyleCnt="12"/>
      <dgm:spPr/>
    </dgm:pt>
    <dgm:pt modelId="{FDBC627A-2E16-473A-824C-40D17B20D612}" type="pres">
      <dgm:prSet presAssocID="{0F3ECE70-B51B-4FB3-AD03-35392F296CBE}" presName="connTx" presStyleLbl="parChTrans1D4" presStyleIdx="0" presStyleCnt="12"/>
      <dgm:spPr/>
    </dgm:pt>
    <dgm:pt modelId="{F66CCDF0-E9B3-4158-98B2-AE13D7422D13}" type="pres">
      <dgm:prSet presAssocID="{3E6F2A01-B36B-4D12-83DF-06CF61DD0AC3}" presName="Name30" presStyleCnt="0"/>
      <dgm:spPr/>
    </dgm:pt>
    <dgm:pt modelId="{916C1F8C-CAE8-42E1-927C-C1830B076C3B}" type="pres">
      <dgm:prSet presAssocID="{3E6F2A01-B36B-4D12-83DF-06CF61DD0AC3}" presName="level2Shape" presStyleLbl="node4" presStyleIdx="0" presStyleCnt="12" custScaleX="152495" custLinFactX="43584" custLinFactNeighborX="100000"/>
      <dgm:spPr/>
    </dgm:pt>
    <dgm:pt modelId="{3D675FE8-F2FA-41C6-9C4E-1BD019C59642}" type="pres">
      <dgm:prSet presAssocID="{3E6F2A01-B36B-4D12-83DF-06CF61DD0AC3}" presName="hierChild3" presStyleCnt="0"/>
      <dgm:spPr/>
    </dgm:pt>
    <dgm:pt modelId="{DD641F22-51E3-4CCC-8F56-D77FB4EC6037}" type="pres">
      <dgm:prSet presAssocID="{ABD8AB90-DF10-4CEA-93B4-075B0FD79435}" presName="Name25" presStyleLbl="parChTrans1D3" presStyleIdx="1" presStyleCnt="6"/>
      <dgm:spPr/>
    </dgm:pt>
    <dgm:pt modelId="{99AF6662-DBD6-4460-94C5-979F54DC88E5}" type="pres">
      <dgm:prSet presAssocID="{ABD8AB90-DF10-4CEA-93B4-075B0FD79435}" presName="connTx" presStyleLbl="parChTrans1D3" presStyleIdx="1" presStyleCnt="6"/>
      <dgm:spPr/>
    </dgm:pt>
    <dgm:pt modelId="{4845C126-9EA6-416D-BC91-06903BA694CA}" type="pres">
      <dgm:prSet presAssocID="{5F4EA11F-AA00-455E-9276-C96F5198E8D5}" presName="Name30" presStyleCnt="0"/>
      <dgm:spPr/>
    </dgm:pt>
    <dgm:pt modelId="{FB2F7D94-B8AE-4E55-97F9-0A8D78D0A312}" type="pres">
      <dgm:prSet presAssocID="{5F4EA11F-AA00-455E-9276-C96F5198E8D5}" presName="level2Shape" presStyleLbl="node3" presStyleIdx="1" presStyleCnt="6"/>
      <dgm:spPr/>
    </dgm:pt>
    <dgm:pt modelId="{51DE5AEA-9104-4621-B90D-E1D0BA2BA25A}" type="pres">
      <dgm:prSet presAssocID="{5F4EA11F-AA00-455E-9276-C96F5198E8D5}" presName="hierChild3" presStyleCnt="0"/>
      <dgm:spPr/>
    </dgm:pt>
    <dgm:pt modelId="{A3D72EAD-DF1A-4529-8DC1-7824C2FF9A93}" type="pres">
      <dgm:prSet presAssocID="{C69569C8-4487-4A61-B79D-D5B6D4222BCB}" presName="Name25" presStyleLbl="parChTrans1D4" presStyleIdx="1" presStyleCnt="12"/>
      <dgm:spPr/>
    </dgm:pt>
    <dgm:pt modelId="{8513C236-EC37-4142-B048-DFF884405863}" type="pres">
      <dgm:prSet presAssocID="{C69569C8-4487-4A61-B79D-D5B6D4222BCB}" presName="connTx" presStyleLbl="parChTrans1D4" presStyleIdx="1" presStyleCnt="12"/>
      <dgm:spPr/>
    </dgm:pt>
    <dgm:pt modelId="{49E8BF48-3AE2-4319-841C-E0AA78584BE9}" type="pres">
      <dgm:prSet presAssocID="{4F75CADC-1A21-44CD-9580-E083B22A82CB}" presName="Name30" presStyleCnt="0"/>
      <dgm:spPr/>
    </dgm:pt>
    <dgm:pt modelId="{E83A454A-BD67-42D4-B3A2-C3111F45A52B}" type="pres">
      <dgm:prSet presAssocID="{4F75CADC-1A21-44CD-9580-E083B22A82CB}" presName="level2Shape" presStyleLbl="node4" presStyleIdx="1" presStyleCnt="12" custScaleX="152495" custLinFactX="42466" custLinFactNeighborX="100000"/>
      <dgm:spPr/>
    </dgm:pt>
    <dgm:pt modelId="{059D3098-3294-4A21-A6A6-32DA0C1FF916}" type="pres">
      <dgm:prSet presAssocID="{4F75CADC-1A21-44CD-9580-E083B22A82CB}" presName="hierChild3" presStyleCnt="0"/>
      <dgm:spPr/>
    </dgm:pt>
    <dgm:pt modelId="{C5BF63B1-6F6F-4B43-9177-0671BFFF7CCE}" type="pres">
      <dgm:prSet presAssocID="{CBAB066B-636C-4076-8E17-F86D4D65D24A}" presName="Name25" presStyleLbl="parChTrans1D2" presStyleIdx="1" presStyleCnt="3"/>
      <dgm:spPr/>
    </dgm:pt>
    <dgm:pt modelId="{9256345A-C03C-4D5A-B0A1-48E288771F99}" type="pres">
      <dgm:prSet presAssocID="{CBAB066B-636C-4076-8E17-F86D4D65D24A}" presName="connTx" presStyleLbl="parChTrans1D2" presStyleIdx="1" presStyleCnt="3"/>
      <dgm:spPr/>
    </dgm:pt>
    <dgm:pt modelId="{937983FD-0041-42F7-B4D4-6308B6CE36DD}" type="pres">
      <dgm:prSet presAssocID="{BADACAAA-48E8-46A3-8363-72CC226715D7}" presName="Name30" presStyleCnt="0"/>
      <dgm:spPr/>
    </dgm:pt>
    <dgm:pt modelId="{4160BB91-B66B-4333-B418-A2B860CAA95F}" type="pres">
      <dgm:prSet presAssocID="{BADACAAA-48E8-46A3-8363-72CC226715D7}" presName="level2Shape" presStyleLbl="node2" presStyleIdx="1" presStyleCnt="3"/>
      <dgm:spPr/>
    </dgm:pt>
    <dgm:pt modelId="{F3A02573-705F-46C9-BB24-62E7F7AB7F84}" type="pres">
      <dgm:prSet presAssocID="{BADACAAA-48E8-46A3-8363-72CC226715D7}" presName="hierChild3" presStyleCnt="0"/>
      <dgm:spPr/>
    </dgm:pt>
    <dgm:pt modelId="{5A4B1E94-B20C-472B-89B7-F09FEC95EB39}" type="pres">
      <dgm:prSet presAssocID="{AA0151AE-65CF-4F57-BB15-DA2A1EB10D9C}" presName="Name25" presStyleLbl="parChTrans1D3" presStyleIdx="2" presStyleCnt="6"/>
      <dgm:spPr/>
    </dgm:pt>
    <dgm:pt modelId="{C4422668-0CF5-4693-8566-0D8B50DD57D7}" type="pres">
      <dgm:prSet presAssocID="{AA0151AE-65CF-4F57-BB15-DA2A1EB10D9C}" presName="connTx" presStyleLbl="parChTrans1D3" presStyleIdx="2" presStyleCnt="6"/>
      <dgm:spPr/>
    </dgm:pt>
    <dgm:pt modelId="{05F5EBA3-B562-4986-B27B-B3CAF6C1D53C}" type="pres">
      <dgm:prSet presAssocID="{39F3BD81-04CC-43CC-91E6-A84A68B3361D}" presName="Name30" presStyleCnt="0"/>
      <dgm:spPr/>
    </dgm:pt>
    <dgm:pt modelId="{6EAEC637-7B2C-4E26-A2A0-073716582F0A}" type="pres">
      <dgm:prSet presAssocID="{39F3BD81-04CC-43CC-91E6-A84A68B3361D}" presName="level2Shape" presStyleLbl="node3" presStyleIdx="2" presStyleCnt="6"/>
      <dgm:spPr/>
    </dgm:pt>
    <dgm:pt modelId="{0CD818B2-6025-43A4-B239-DA535594A3B7}" type="pres">
      <dgm:prSet presAssocID="{39F3BD81-04CC-43CC-91E6-A84A68B3361D}" presName="hierChild3" presStyleCnt="0"/>
      <dgm:spPr/>
    </dgm:pt>
    <dgm:pt modelId="{F98BFA2A-C468-4CB6-AD24-881312ECDCF2}" type="pres">
      <dgm:prSet presAssocID="{EC1DA219-8158-45F7-90F7-111FC3543465}" presName="Name25" presStyleLbl="parChTrans1D4" presStyleIdx="2" presStyleCnt="12"/>
      <dgm:spPr/>
    </dgm:pt>
    <dgm:pt modelId="{153B3519-F0B1-49FF-A35E-A458360A563A}" type="pres">
      <dgm:prSet presAssocID="{EC1DA219-8158-45F7-90F7-111FC3543465}" presName="connTx" presStyleLbl="parChTrans1D4" presStyleIdx="2" presStyleCnt="12"/>
      <dgm:spPr/>
    </dgm:pt>
    <dgm:pt modelId="{9BF67E5B-6F8C-481F-952A-11ADCDD644A5}" type="pres">
      <dgm:prSet presAssocID="{9AB73354-ED5D-427C-84CA-0B13CB2A45C5}" presName="Name30" presStyleCnt="0"/>
      <dgm:spPr/>
    </dgm:pt>
    <dgm:pt modelId="{47AF01F5-2B7F-411D-8970-6980B1BBFC95}" type="pres">
      <dgm:prSet presAssocID="{9AB73354-ED5D-427C-84CA-0B13CB2A45C5}" presName="level2Shape" presStyleLbl="node4" presStyleIdx="2" presStyleCnt="12"/>
      <dgm:spPr/>
    </dgm:pt>
    <dgm:pt modelId="{4A14CC70-76DE-4D8D-A672-D2C23845FB03}" type="pres">
      <dgm:prSet presAssocID="{9AB73354-ED5D-427C-84CA-0B13CB2A45C5}" presName="hierChild3" presStyleCnt="0"/>
      <dgm:spPr/>
    </dgm:pt>
    <dgm:pt modelId="{C34A0D51-F049-4DEC-BB92-9B339A387680}" type="pres">
      <dgm:prSet presAssocID="{8AC19D18-8860-4595-9BE7-E55A2B01275E}" presName="Name25" presStyleLbl="parChTrans1D4" presStyleIdx="3" presStyleCnt="12"/>
      <dgm:spPr/>
    </dgm:pt>
    <dgm:pt modelId="{F6F4210E-65E9-493D-9AC2-1EEFEAEFBD2C}" type="pres">
      <dgm:prSet presAssocID="{8AC19D18-8860-4595-9BE7-E55A2B01275E}" presName="connTx" presStyleLbl="parChTrans1D4" presStyleIdx="3" presStyleCnt="12"/>
      <dgm:spPr/>
    </dgm:pt>
    <dgm:pt modelId="{10C84D56-0656-4C70-9119-34C321A1B0ED}" type="pres">
      <dgm:prSet presAssocID="{743D118D-6E08-4463-95C4-E33F2204EF4B}" presName="Name30" presStyleCnt="0"/>
      <dgm:spPr/>
    </dgm:pt>
    <dgm:pt modelId="{A2535F16-D14C-4448-9A1F-6D43AE21AB92}" type="pres">
      <dgm:prSet presAssocID="{743D118D-6E08-4463-95C4-E33F2204EF4B}" presName="level2Shape" presStyleLbl="node4" presStyleIdx="3" presStyleCnt="12" custScaleX="152495"/>
      <dgm:spPr>
        <a:xfrm>
          <a:off x="6915724" y="1420790"/>
          <a:ext cx="1234950" cy="617475"/>
        </a:xfrm>
        <a:prstGeom prst="roundRect">
          <a:avLst>
            <a:gd name="adj" fmla="val 10000"/>
          </a:avLst>
        </a:prstGeom>
      </dgm:spPr>
    </dgm:pt>
    <dgm:pt modelId="{10A11D9F-C7FD-4A64-8BCA-1DCC9DF71069}" type="pres">
      <dgm:prSet presAssocID="{743D118D-6E08-4463-95C4-E33F2204EF4B}" presName="hierChild3" presStyleCnt="0"/>
      <dgm:spPr/>
    </dgm:pt>
    <dgm:pt modelId="{0F6892D2-6C43-462C-8DDC-1E9A4C2A983E}" type="pres">
      <dgm:prSet presAssocID="{E6FA4A77-B688-489E-ACB2-F649D809B593}" presName="Name25" presStyleLbl="parChTrans1D4" presStyleIdx="4" presStyleCnt="12"/>
      <dgm:spPr/>
    </dgm:pt>
    <dgm:pt modelId="{C49C7B59-ADF3-4EB1-B18D-45A77A146669}" type="pres">
      <dgm:prSet presAssocID="{E6FA4A77-B688-489E-ACB2-F649D809B593}" presName="connTx" presStyleLbl="parChTrans1D4" presStyleIdx="4" presStyleCnt="12"/>
      <dgm:spPr/>
    </dgm:pt>
    <dgm:pt modelId="{445A3B3F-940D-4429-A492-2613C320CF4F}" type="pres">
      <dgm:prSet presAssocID="{0B94EC81-06BB-4A88-8A01-D78BEFDAAF58}" presName="Name30" presStyleCnt="0"/>
      <dgm:spPr/>
    </dgm:pt>
    <dgm:pt modelId="{7024E241-368B-4930-A36E-960FA77891EC}" type="pres">
      <dgm:prSet presAssocID="{0B94EC81-06BB-4A88-8A01-D78BEFDAAF58}" presName="level2Shape" presStyleLbl="node4" presStyleIdx="4" presStyleCnt="12"/>
      <dgm:spPr/>
    </dgm:pt>
    <dgm:pt modelId="{AFE990AF-1177-451C-A130-F15A2950BDCB}" type="pres">
      <dgm:prSet presAssocID="{0B94EC81-06BB-4A88-8A01-D78BEFDAAF58}" presName="hierChild3" presStyleCnt="0"/>
      <dgm:spPr/>
    </dgm:pt>
    <dgm:pt modelId="{910D3EA2-DB98-4B66-84D3-80C1F40D02F3}" type="pres">
      <dgm:prSet presAssocID="{C78DD0D6-A46D-4A06-A14C-D02D8A35F35D}" presName="Name25" presStyleLbl="parChTrans1D4" presStyleIdx="5" presStyleCnt="12"/>
      <dgm:spPr/>
    </dgm:pt>
    <dgm:pt modelId="{9CBC76E8-D189-49EC-AB71-C91175B24848}" type="pres">
      <dgm:prSet presAssocID="{C78DD0D6-A46D-4A06-A14C-D02D8A35F35D}" presName="connTx" presStyleLbl="parChTrans1D4" presStyleIdx="5" presStyleCnt="12"/>
      <dgm:spPr/>
    </dgm:pt>
    <dgm:pt modelId="{DF9C8613-23CF-4E38-8D87-1860E16F3917}" type="pres">
      <dgm:prSet presAssocID="{50BCBDD0-9CF2-4337-9FB2-8FA142AAFA08}" presName="Name30" presStyleCnt="0"/>
      <dgm:spPr/>
    </dgm:pt>
    <dgm:pt modelId="{553FF549-1472-4084-9CA5-4F240A70E6AE}" type="pres">
      <dgm:prSet presAssocID="{50BCBDD0-9CF2-4337-9FB2-8FA142AAFA08}" presName="level2Shape" presStyleLbl="node4" presStyleIdx="5" presStyleCnt="12" custScaleX="152495"/>
      <dgm:spPr/>
    </dgm:pt>
    <dgm:pt modelId="{04D2B728-6D5E-49A3-9834-A80BE8F29E4A}" type="pres">
      <dgm:prSet presAssocID="{50BCBDD0-9CF2-4337-9FB2-8FA142AAFA08}" presName="hierChild3" presStyleCnt="0"/>
      <dgm:spPr/>
    </dgm:pt>
    <dgm:pt modelId="{9D86D8FE-561D-4338-A921-A061EA3E6B15}" type="pres">
      <dgm:prSet presAssocID="{8E0D5183-C27A-4916-8751-CBA6606F7B65}" presName="Name25" presStyleLbl="parChTrans1D3" presStyleIdx="3" presStyleCnt="6"/>
      <dgm:spPr/>
    </dgm:pt>
    <dgm:pt modelId="{A6546555-2B5F-459A-BB7E-FA4BEF096A77}" type="pres">
      <dgm:prSet presAssocID="{8E0D5183-C27A-4916-8751-CBA6606F7B65}" presName="connTx" presStyleLbl="parChTrans1D3" presStyleIdx="3" presStyleCnt="6"/>
      <dgm:spPr/>
    </dgm:pt>
    <dgm:pt modelId="{9B18A275-AA61-4AD4-BFD0-C6D5EBDD7A39}" type="pres">
      <dgm:prSet presAssocID="{4BAEA0BE-050B-48F9-A8BB-504989C48FC6}" presName="Name30" presStyleCnt="0"/>
      <dgm:spPr/>
    </dgm:pt>
    <dgm:pt modelId="{9E26053A-F528-4C1F-86A0-65949D6F8E4C}" type="pres">
      <dgm:prSet presAssocID="{4BAEA0BE-050B-48F9-A8BB-504989C48FC6}" presName="level2Shape" presStyleLbl="node3" presStyleIdx="3" presStyleCnt="6"/>
      <dgm:spPr/>
    </dgm:pt>
    <dgm:pt modelId="{F4E39DA1-3363-4163-A4D6-7C2DC6D09116}" type="pres">
      <dgm:prSet presAssocID="{4BAEA0BE-050B-48F9-A8BB-504989C48FC6}" presName="hierChild3" presStyleCnt="0"/>
      <dgm:spPr/>
    </dgm:pt>
    <dgm:pt modelId="{EAA34BBC-A822-44BD-854E-7D743D651905}" type="pres">
      <dgm:prSet presAssocID="{A37300E6-D4E3-4409-A9F6-D532897AE4B3}" presName="Name25" presStyleLbl="parChTrans1D4" presStyleIdx="6" presStyleCnt="12"/>
      <dgm:spPr/>
    </dgm:pt>
    <dgm:pt modelId="{D7255672-53C6-4DDC-BB66-0AB78DE20B54}" type="pres">
      <dgm:prSet presAssocID="{A37300E6-D4E3-4409-A9F6-D532897AE4B3}" presName="connTx" presStyleLbl="parChTrans1D4" presStyleIdx="6" presStyleCnt="12"/>
      <dgm:spPr/>
    </dgm:pt>
    <dgm:pt modelId="{E75F48A0-7C6E-40E6-8055-4A5A0F1CFFF0}" type="pres">
      <dgm:prSet presAssocID="{0CD5B1A5-B223-46E5-91CB-D1E1D737933A}" presName="Name30" presStyleCnt="0"/>
      <dgm:spPr/>
    </dgm:pt>
    <dgm:pt modelId="{62A6063D-86A5-4A36-82EE-3B39C4D03F95}" type="pres">
      <dgm:prSet presAssocID="{0CD5B1A5-B223-46E5-91CB-D1E1D737933A}" presName="level2Shape" presStyleLbl="node4" presStyleIdx="6" presStyleCnt="12" custScaleX="152495" custLinFactX="39486" custLinFactNeighborX="100000"/>
      <dgm:spPr/>
    </dgm:pt>
    <dgm:pt modelId="{767E0E7B-6C3B-4CE5-BE3A-9CB236454ED4}" type="pres">
      <dgm:prSet presAssocID="{0CD5B1A5-B223-46E5-91CB-D1E1D737933A}" presName="hierChild3" presStyleCnt="0"/>
      <dgm:spPr/>
    </dgm:pt>
    <dgm:pt modelId="{7AF8AC1C-E711-450A-AD02-43C1C9C7153B}" type="pres">
      <dgm:prSet presAssocID="{F82154B5-AFA6-402D-B933-EBAF0F86933E}" presName="Name25" presStyleLbl="parChTrans1D2" presStyleIdx="2" presStyleCnt="3"/>
      <dgm:spPr/>
    </dgm:pt>
    <dgm:pt modelId="{2BE3C9E5-1574-41EC-B912-B9622546D66F}" type="pres">
      <dgm:prSet presAssocID="{F82154B5-AFA6-402D-B933-EBAF0F86933E}" presName="connTx" presStyleLbl="parChTrans1D2" presStyleIdx="2" presStyleCnt="3"/>
      <dgm:spPr/>
    </dgm:pt>
    <dgm:pt modelId="{4C26E914-4F62-4972-ABDA-B7F78EFA9AF1}" type="pres">
      <dgm:prSet presAssocID="{43721F43-50FE-4C6E-83BD-E55A230138E0}" presName="Name30" presStyleCnt="0"/>
      <dgm:spPr/>
    </dgm:pt>
    <dgm:pt modelId="{3B9D0804-FF52-47D1-842B-066D29FEF944}" type="pres">
      <dgm:prSet presAssocID="{43721F43-50FE-4C6E-83BD-E55A230138E0}" presName="level2Shape" presStyleLbl="node2" presStyleIdx="2" presStyleCnt="3"/>
      <dgm:spPr/>
    </dgm:pt>
    <dgm:pt modelId="{A1656A6A-C89A-4CB4-8795-D6831D418449}" type="pres">
      <dgm:prSet presAssocID="{43721F43-50FE-4C6E-83BD-E55A230138E0}" presName="hierChild3" presStyleCnt="0"/>
      <dgm:spPr/>
    </dgm:pt>
    <dgm:pt modelId="{E0C68212-E8EA-4C7F-AA24-2713B94A4C0A}" type="pres">
      <dgm:prSet presAssocID="{169B7177-5C4A-4AFE-A0AF-CA7B21F47309}" presName="Name25" presStyleLbl="parChTrans1D3" presStyleIdx="4" presStyleCnt="6"/>
      <dgm:spPr/>
    </dgm:pt>
    <dgm:pt modelId="{1CEE27FB-76AB-474E-9FF8-D9F51BCF1237}" type="pres">
      <dgm:prSet presAssocID="{169B7177-5C4A-4AFE-A0AF-CA7B21F47309}" presName="connTx" presStyleLbl="parChTrans1D3" presStyleIdx="4" presStyleCnt="6"/>
      <dgm:spPr/>
    </dgm:pt>
    <dgm:pt modelId="{2AC786FF-C704-42B7-9D75-3A0B89306151}" type="pres">
      <dgm:prSet presAssocID="{259EF751-9B38-4128-A4D9-AA0D7ECD5531}" presName="Name30" presStyleCnt="0"/>
      <dgm:spPr/>
    </dgm:pt>
    <dgm:pt modelId="{786C048D-8B91-476F-98EB-03908F38A4C5}" type="pres">
      <dgm:prSet presAssocID="{259EF751-9B38-4128-A4D9-AA0D7ECD5531}" presName="level2Shape" presStyleLbl="node3" presStyleIdx="4" presStyleCnt="6"/>
      <dgm:spPr/>
    </dgm:pt>
    <dgm:pt modelId="{64EA8C58-D81A-4907-94E9-9DEC4E99C503}" type="pres">
      <dgm:prSet presAssocID="{259EF751-9B38-4128-A4D9-AA0D7ECD5531}" presName="hierChild3" presStyleCnt="0"/>
      <dgm:spPr/>
    </dgm:pt>
    <dgm:pt modelId="{881AA0E0-79B4-41E3-8265-32821200CBC3}" type="pres">
      <dgm:prSet presAssocID="{E0C096D7-E57F-4920-A50E-E8932F3CD16F}" presName="Name25" presStyleLbl="parChTrans1D4" presStyleIdx="7" presStyleCnt="12"/>
      <dgm:spPr/>
    </dgm:pt>
    <dgm:pt modelId="{A87CDFCC-1914-47BE-8329-42EB7788D4AC}" type="pres">
      <dgm:prSet presAssocID="{E0C096D7-E57F-4920-A50E-E8932F3CD16F}" presName="connTx" presStyleLbl="parChTrans1D4" presStyleIdx="7" presStyleCnt="12"/>
      <dgm:spPr/>
    </dgm:pt>
    <dgm:pt modelId="{E62F2542-3268-4B24-A78D-420AB8247C31}" type="pres">
      <dgm:prSet presAssocID="{2BD2B4D8-B815-4CE2-94B9-88DD69AC8BC5}" presName="Name30" presStyleCnt="0"/>
      <dgm:spPr/>
    </dgm:pt>
    <dgm:pt modelId="{17A3409B-2C8E-41F1-8ABB-AC7BBEDB708C}" type="pres">
      <dgm:prSet presAssocID="{2BD2B4D8-B815-4CE2-94B9-88DD69AC8BC5}" presName="level2Shape" presStyleLbl="node4" presStyleIdx="7" presStyleCnt="12" custScaleX="152495" custLinFactX="40773" custLinFactNeighborX="100000"/>
      <dgm:spPr>
        <a:xfrm>
          <a:off x="6925270" y="3551080"/>
          <a:ext cx="1234950" cy="617475"/>
        </a:xfrm>
        <a:prstGeom prst="roundRect">
          <a:avLst>
            <a:gd name="adj" fmla="val 10000"/>
          </a:avLst>
        </a:prstGeom>
      </dgm:spPr>
    </dgm:pt>
    <dgm:pt modelId="{56F2E775-F5AC-4BF0-865C-3E251C8BDED2}" type="pres">
      <dgm:prSet presAssocID="{2BD2B4D8-B815-4CE2-94B9-88DD69AC8BC5}" presName="hierChild3" presStyleCnt="0"/>
      <dgm:spPr/>
    </dgm:pt>
    <dgm:pt modelId="{F16DECD6-8E94-4433-AB73-35DD501C3B65}" type="pres">
      <dgm:prSet presAssocID="{53BC0CB7-0189-45F6-B8AE-AC00236F9D37}" presName="Name25" presStyleLbl="parChTrans1D3" presStyleIdx="5" presStyleCnt="6"/>
      <dgm:spPr/>
    </dgm:pt>
    <dgm:pt modelId="{0336AF25-FE21-4A0B-AC45-A60792CA1C55}" type="pres">
      <dgm:prSet presAssocID="{53BC0CB7-0189-45F6-B8AE-AC00236F9D37}" presName="connTx" presStyleLbl="parChTrans1D3" presStyleIdx="5" presStyleCnt="6"/>
      <dgm:spPr/>
    </dgm:pt>
    <dgm:pt modelId="{E3D233FA-4CD3-481A-9F0B-48F2AB9860EA}" type="pres">
      <dgm:prSet presAssocID="{528AECCC-9EAE-4797-B9A0-37C9C802478A}" presName="Name30" presStyleCnt="0"/>
      <dgm:spPr/>
    </dgm:pt>
    <dgm:pt modelId="{C840B100-D684-491E-BA87-6BC748887C1E}" type="pres">
      <dgm:prSet presAssocID="{528AECCC-9EAE-4797-B9A0-37C9C802478A}" presName="level2Shape" presStyleLbl="node3" presStyleIdx="5" presStyleCnt="6"/>
      <dgm:spPr/>
    </dgm:pt>
    <dgm:pt modelId="{0C8CC506-7CCC-4C51-9BF5-377F787D623D}" type="pres">
      <dgm:prSet presAssocID="{528AECCC-9EAE-4797-B9A0-37C9C802478A}" presName="hierChild3" presStyleCnt="0"/>
      <dgm:spPr/>
    </dgm:pt>
    <dgm:pt modelId="{64CB2405-BAE4-444F-BCF0-B3317E5D5439}" type="pres">
      <dgm:prSet presAssocID="{7FB9E4CA-9334-45BF-8E32-367C510A0F86}" presName="Name25" presStyleLbl="parChTrans1D4" presStyleIdx="8" presStyleCnt="12"/>
      <dgm:spPr/>
    </dgm:pt>
    <dgm:pt modelId="{09B6A700-691C-413D-8F87-68EEBD063669}" type="pres">
      <dgm:prSet presAssocID="{7FB9E4CA-9334-45BF-8E32-367C510A0F86}" presName="connTx" presStyleLbl="parChTrans1D4" presStyleIdx="8" presStyleCnt="12"/>
      <dgm:spPr/>
    </dgm:pt>
    <dgm:pt modelId="{96C7B45F-CAB9-4DC5-B48C-C02A46CC4978}" type="pres">
      <dgm:prSet presAssocID="{02E7A4E6-B2F9-4B0F-9060-AD98E9285D11}" presName="Name30" presStyleCnt="0"/>
      <dgm:spPr/>
    </dgm:pt>
    <dgm:pt modelId="{C4239C04-4F79-4CFC-8F0A-CB39F1DC632C}" type="pres">
      <dgm:prSet presAssocID="{02E7A4E6-B2F9-4B0F-9060-AD98E9285D11}" presName="level2Shape" presStyleLbl="node4" presStyleIdx="8" presStyleCnt="12"/>
      <dgm:spPr/>
    </dgm:pt>
    <dgm:pt modelId="{D0FC3431-540F-4EBF-A28D-A925665524F9}" type="pres">
      <dgm:prSet presAssocID="{02E7A4E6-B2F9-4B0F-9060-AD98E9285D11}" presName="hierChild3" presStyleCnt="0"/>
      <dgm:spPr/>
    </dgm:pt>
    <dgm:pt modelId="{85077532-4766-410D-A5B9-07D4F949CDF1}" type="pres">
      <dgm:prSet presAssocID="{F11AA212-CAF4-4629-89B9-AFDD9E97D13E}" presName="Name25" presStyleLbl="parChTrans1D4" presStyleIdx="9" presStyleCnt="12"/>
      <dgm:spPr/>
    </dgm:pt>
    <dgm:pt modelId="{CC0432DD-B4F5-4F87-BEE6-64771FA83353}" type="pres">
      <dgm:prSet presAssocID="{F11AA212-CAF4-4629-89B9-AFDD9E97D13E}" presName="connTx" presStyleLbl="parChTrans1D4" presStyleIdx="9" presStyleCnt="12"/>
      <dgm:spPr/>
    </dgm:pt>
    <dgm:pt modelId="{9E941ED1-1BE9-40C9-8042-E0431AFF5441}" type="pres">
      <dgm:prSet presAssocID="{436E46E9-0E30-4E1D-8F5B-8FE595BFA923}" presName="Name30" presStyleCnt="0"/>
      <dgm:spPr/>
    </dgm:pt>
    <dgm:pt modelId="{71717F69-197B-44E9-8472-9EA89D20B70F}" type="pres">
      <dgm:prSet presAssocID="{436E46E9-0E30-4E1D-8F5B-8FE595BFA923}" presName="level2Shape" presStyleLbl="node4" presStyleIdx="9" presStyleCnt="12" custScaleX="152495"/>
      <dgm:spPr>
        <a:xfrm>
          <a:off x="6915724" y="4261176"/>
          <a:ext cx="1234950" cy="617475"/>
        </a:xfrm>
        <a:prstGeom prst="roundRect">
          <a:avLst>
            <a:gd name="adj" fmla="val 10000"/>
          </a:avLst>
        </a:prstGeom>
      </dgm:spPr>
    </dgm:pt>
    <dgm:pt modelId="{1AF27389-71A5-488F-8B54-E492E7533EE0}" type="pres">
      <dgm:prSet presAssocID="{436E46E9-0E30-4E1D-8F5B-8FE595BFA923}" presName="hierChild3" presStyleCnt="0"/>
      <dgm:spPr/>
    </dgm:pt>
    <dgm:pt modelId="{1DFAB138-B2FA-4116-9A5B-CB2094FFC770}" type="pres">
      <dgm:prSet presAssocID="{36526F20-D7CE-408F-A283-169A31F74897}" presName="Name25" presStyleLbl="parChTrans1D4" presStyleIdx="10" presStyleCnt="12"/>
      <dgm:spPr/>
    </dgm:pt>
    <dgm:pt modelId="{FBD41E97-F708-4ADE-9FC3-7B4DF11946C7}" type="pres">
      <dgm:prSet presAssocID="{36526F20-D7CE-408F-A283-169A31F74897}" presName="connTx" presStyleLbl="parChTrans1D4" presStyleIdx="10" presStyleCnt="12"/>
      <dgm:spPr/>
    </dgm:pt>
    <dgm:pt modelId="{2414464E-17E4-42BD-B465-EBA707CC3518}" type="pres">
      <dgm:prSet presAssocID="{5F91DBFB-91D4-4949-B9EE-87DA5C77310F}" presName="Name30" presStyleCnt="0"/>
      <dgm:spPr/>
    </dgm:pt>
    <dgm:pt modelId="{C98B62A2-82AC-403A-A59A-7D4311BC3510}" type="pres">
      <dgm:prSet presAssocID="{5F91DBFB-91D4-4949-B9EE-87DA5C77310F}" presName="level2Shape" presStyleLbl="node4" presStyleIdx="10" presStyleCnt="12"/>
      <dgm:spPr/>
    </dgm:pt>
    <dgm:pt modelId="{2DC20CA3-B4FC-460F-A109-0866611CED41}" type="pres">
      <dgm:prSet presAssocID="{5F91DBFB-91D4-4949-B9EE-87DA5C77310F}" presName="hierChild3" presStyleCnt="0"/>
      <dgm:spPr/>
    </dgm:pt>
    <dgm:pt modelId="{B2E26664-A594-4041-83F3-37A3B5AEC502}" type="pres">
      <dgm:prSet presAssocID="{3FCD5A41-4566-4551-8E78-33C2CF614D0D}" presName="Name25" presStyleLbl="parChTrans1D4" presStyleIdx="11" presStyleCnt="12"/>
      <dgm:spPr/>
    </dgm:pt>
    <dgm:pt modelId="{BA7D02EC-F237-4C65-90C3-B730F8DD4ACA}" type="pres">
      <dgm:prSet presAssocID="{3FCD5A41-4566-4551-8E78-33C2CF614D0D}" presName="connTx" presStyleLbl="parChTrans1D4" presStyleIdx="11" presStyleCnt="12"/>
      <dgm:spPr/>
    </dgm:pt>
    <dgm:pt modelId="{8E63772D-0CE4-4026-A440-FA42EF5673D9}" type="pres">
      <dgm:prSet presAssocID="{D6E75EB7-99EB-4A6E-8C0E-43FD2E047349}" presName="Name30" presStyleCnt="0"/>
      <dgm:spPr/>
    </dgm:pt>
    <dgm:pt modelId="{125C789A-097F-4AA1-87D7-3F00797847B8}" type="pres">
      <dgm:prSet presAssocID="{D6E75EB7-99EB-4A6E-8C0E-43FD2E047349}" presName="level2Shape" presStyleLbl="node4" presStyleIdx="11" presStyleCnt="12" custScaleX="152495"/>
      <dgm:spPr/>
    </dgm:pt>
    <dgm:pt modelId="{FD4B86EF-0875-4C83-9D51-A35AD0E4D705}" type="pres">
      <dgm:prSet presAssocID="{D6E75EB7-99EB-4A6E-8C0E-43FD2E047349}" presName="hierChild3" presStyleCnt="0"/>
      <dgm:spPr/>
    </dgm:pt>
    <dgm:pt modelId="{309D15FC-CCA5-4EDF-85A8-C64778FFA2C6}" type="pres">
      <dgm:prSet presAssocID="{5BF2F6D6-C25B-4360-90FF-79387212E25B}" presName="bgShapesFlow" presStyleCnt="0"/>
      <dgm:spPr/>
    </dgm:pt>
  </dgm:ptLst>
  <dgm:cxnLst>
    <dgm:cxn modelId="{73C0ED05-5925-42F3-BADF-E59E8C80466A}" type="presOf" srcId="{E6FA4A77-B688-489E-ACB2-F649D809B593}" destId="{C49C7B59-ADF3-4EB1-B18D-45A77A146669}" srcOrd="1" destOrd="0" presId="urn:microsoft.com/office/officeart/2005/8/layout/hierarchy5"/>
    <dgm:cxn modelId="{99BFF506-9CBE-4433-BC83-CD2823D66D37}" type="presOf" srcId="{E0C096D7-E57F-4920-A50E-E8932F3CD16F}" destId="{A87CDFCC-1914-47BE-8329-42EB7788D4AC}" srcOrd="1" destOrd="0" presId="urn:microsoft.com/office/officeart/2005/8/layout/hierarchy5"/>
    <dgm:cxn modelId="{5CFE8F09-5333-4A17-8E2D-5FBFB03EFC8F}" type="presOf" srcId="{8E0D5183-C27A-4916-8751-CBA6606F7B65}" destId="{A6546555-2B5F-459A-BB7E-FA4BEF096A77}" srcOrd="1" destOrd="0" presId="urn:microsoft.com/office/officeart/2005/8/layout/hierarchy5"/>
    <dgm:cxn modelId="{B8339509-9E68-4CD1-A6CF-8DEDE9EC3BA0}" type="presOf" srcId="{9AB73354-ED5D-427C-84CA-0B13CB2A45C5}" destId="{47AF01F5-2B7F-411D-8970-6980B1BBFC95}" srcOrd="0" destOrd="0" presId="urn:microsoft.com/office/officeart/2005/8/layout/hierarchy5"/>
    <dgm:cxn modelId="{906F410C-F9B1-4A2C-B7F9-C3BFB4F7B4D8}" srcId="{B9E4E194-4792-47FA-8A59-590BA38C34BD}" destId="{BADACAAA-48E8-46A3-8363-72CC226715D7}" srcOrd="1" destOrd="0" parTransId="{CBAB066B-636C-4076-8E17-F86D4D65D24A}" sibTransId="{8B546731-56FF-49FF-A462-69A3DBB8A728}"/>
    <dgm:cxn modelId="{3B685E0F-063F-46A4-834A-B1ED4CF86D21}" type="presOf" srcId="{ABD8AB90-DF10-4CEA-93B4-075B0FD79435}" destId="{99AF6662-DBD6-4460-94C5-979F54DC88E5}" srcOrd="1" destOrd="0" presId="urn:microsoft.com/office/officeart/2005/8/layout/hierarchy5"/>
    <dgm:cxn modelId="{61959A13-2111-4D9A-A7CD-5F7B59803ACE}" srcId="{527176C3-80B2-4809-ADAC-B768E8C6E515}" destId="{C76FCC0B-3833-49D2-9770-327D6509BE58}" srcOrd="0" destOrd="0" parTransId="{F428A413-7CD1-4F66-AE63-A1A229EDEBF5}" sibTransId="{12E10EB3-5ADE-4D9C-8FD1-6625ACF46E1D}"/>
    <dgm:cxn modelId="{865D6515-5489-4BF7-9251-A0D382B4398C}" srcId="{4BAEA0BE-050B-48F9-A8BB-504989C48FC6}" destId="{0CD5B1A5-B223-46E5-91CB-D1E1D737933A}" srcOrd="0" destOrd="0" parTransId="{A37300E6-D4E3-4409-A9F6-D532897AE4B3}" sibTransId="{E0AC0DF9-1B61-4C2A-8EDB-FE3762685907}"/>
    <dgm:cxn modelId="{97128515-3819-4E3C-9191-CA9D351E95B6}" srcId="{BADACAAA-48E8-46A3-8363-72CC226715D7}" destId="{4BAEA0BE-050B-48F9-A8BB-504989C48FC6}" srcOrd="1" destOrd="0" parTransId="{8E0D5183-C27A-4916-8751-CBA6606F7B65}" sibTransId="{613CA9D1-D910-4ADE-ACA4-C99ACB131613}"/>
    <dgm:cxn modelId="{F1F5681A-0FB8-4461-8BDA-B1B91561D7F1}" srcId="{B9E4E194-4792-47FA-8A59-590BA38C34BD}" destId="{43721F43-50FE-4C6E-83BD-E55A230138E0}" srcOrd="2" destOrd="0" parTransId="{F82154B5-AFA6-402D-B933-EBAF0F86933E}" sibTransId="{BFD1FF73-CE70-4DE8-ACF7-7382B4BF4828}"/>
    <dgm:cxn modelId="{CC2FB91D-2E2C-4207-B5E3-2308BA2A1469}" type="presOf" srcId="{7FB9E4CA-9334-45BF-8E32-367C510A0F86}" destId="{09B6A700-691C-413D-8F87-68EEBD063669}" srcOrd="1" destOrd="0" presId="urn:microsoft.com/office/officeart/2005/8/layout/hierarchy5"/>
    <dgm:cxn modelId="{ACBB0621-4487-47AE-B278-DA563A9F1047}" type="presOf" srcId="{C76FCC0B-3833-49D2-9770-327D6509BE58}" destId="{2FD6317A-0560-458E-9AF2-C39C1C6A998D}" srcOrd="0" destOrd="0" presId="urn:microsoft.com/office/officeart/2005/8/layout/hierarchy5"/>
    <dgm:cxn modelId="{E26F3624-38D2-4463-9570-75A1310E2854}" srcId="{BADACAAA-48E8-46A3-8363-72CC226715D7}" destId="{39F3BD81-04CC-43CC-91E6-A84A68B3361D}" srcOrd="0" destOrd="0" parTransId="{AA0151AE-65CF-4F57-BB15-DA2A1EB10D9C}" sibTransId="{68EFE8C6-248E-42B1-B60B-F2A6A6CA71B5}"/>
    <dgm:cxn modelId="{F2E7192F-22EC-40DA-8735-18928FBC44C6}" type="presOf" srcId="{50BCBDD0-9CF2-4337-9FB2-8FA142AAFA08}" destId="{553FF549-1472-4084-9CA5-4F240A70E6AE}" srcOrd="0" destOrd="0" presId="urn:microsoft.com/office/officeart/2005/8/layout/hierarchy5"/>
    <dgm:cxn modelId="{88C69A31-3442-4851-B548-C36896C88972}" srcId="{43721F43-50FE-4C6E-83BD-E55A230138E0}" destId="{528AECCC-9EAE-4797-B9A0-37C9C802478A}" srcOrd="1" destOrd="0" parTransId="{53BC0CB7-0189-45F6-B8AE-AC00236F9D37}" sibTransId="{ECF3F489-76B0-4FB7-8F52-8F8E27B608F4}"/>
    <dgm:cxn modelId="{384E1035-CD05-4DB7-A3E0-BC7060E670DD}" type="presOf" srcId="{F428A413-7CD1-4F66-AE63-A1A229EDEBF5}" destId="{7A5D4B25-5F5A-4C22-ABCB-9543B6E32475}" srcOrd="0" destOrd="0" presId="urn:microsoft.com/office/officeart/2005/8/layout/hierarchy5"/>
    <dgm:cxn modelId="{76CCF03F-142E-4D30-87FD-B679377802B5}" type="presOf" srcId="{0F3ECE70-B51B-4FB3-AD03-35392F296CBE}" destId="{FDBC627A-2E16-473A-824C-40D17B20D612}" srcOrd="1" destOrd="0" presId="urn:microsoft.com/office/officeart/2005/8/layout/hierarchy5"/>
    <dgm:cxn modelId="{E5637640-9ABB-4FC8-A9F8-5F7A8A7CD40B}" type="presOf" srcId="{BADACAAA-48E8-46A3-8363-72CC226715D7}" destId="{4160BB91-B66B-4333-B418-A2B860CAA95F}" srcOrd="0" destOrd="0" presId="urn:microsoft.com/office/officeart/2005/8/layout/hierarchy5"/>
    <dgm:cxn modelId="{4ABD095B-9295-4DDA-9BB1-63D85E40DADC}" type="presOf" srcId="{39F3BD81-04CC-43CC-91E6-A84A68B3361D}" destId="{6EAEC637-7B2C-4E26-A2A0-073716582F0A}" srcOrd="0" destOrd="0" presId="urn:microsoft.com/office/officeart/2005/8/layout/hierarchy5"/>
    <dgm:cxn modelId="{9ED9D45E-D80B-40BB-80CF-7D58C3523A56}" type="presOf" srcId="{8AC19D18-8860-4595-9BE7-E55A2B01275E}" destId="{C34A0D51-F049-4DEC-BB92-9B339A387680}" srcOrd="0" destOrd="0" presId="urn:microsoft.com/office/officeart/2005/8/layout/hierarchy5"/>
    <dgm:cxn modelId="{A4D7D262-5A20-41FA-90D6-4EA155466FA3}" type="presOf" srcId="{F428A413-7CD1-4F66-AE63-A1A229EDEBF5}" destId="{734713A0-B53A-4B44-8D07-C07639C83741}" srcOrd="1" destOrd="0" presId="urn:microsoft.com/office/officeart/2005/8/layout/hierarchy5"/>
    <dgm:cxn modelId="{872BCE43-1BF7-4408-8273-3D8B6BD8EEF6}" type="presOf" srcId="{0CD5B1A5-B223-46E5-91CB-D1E1D737933A}" destId="{62A6063D-86A5-4A36-82EE-3B39C4D03F95}" srcOrd="0" destOrd="0" presId="urn:microsoft.com/office/officeart/2005/8/layout/hierarchy5"/>
    <dgm:cxn modelId="{30DC8444-3B2D-4A89-8085-C74D342FDEE8}" type="presOf" srcId="{528AECCC-9EAE-4797-B9A0-37C9C802478A}" destId="{C840B100-D684-491E-BA87-6BC748887C1E}" srcOrd="0" destOrd="0" presId="urn:microsoft.com/office/officeart/2005/8/layout/hierarchy5"/>
    <dgm:cxn modelId="{5F0F8B46-6A20-44D8-9C82-FF2E9EB3F853}" srcId="{B9E4E194-4792-47FA-8A59-590BA38C34BD}" destId="{527176C3-80B2-4809-ADAC-B768E8C6E515}" srcOrd="0" destOrd="0" parTransId="{0184E8D4-FD81-4FE1-BAA9-FEDB81036633}" sibTransId="{A2A854E3-C298-46AC-99A4-6499E5549D13}"/>
    <dgm:cxn modelId="{04F42147-E5FB-42AC-8FA6-DFA5F9D0627F}" type="presOf" srcId="{ABD8AB90-DF10-4CEA-93B4-075B0FD79435}" destId="{DD641F22-51E3-4CCC-8F56-D77FB4EC6037}" srcOrd="0" destOrd="0" presId="urn:microsoft.com/office/officeart/2005/8/layout/hierarchy5"/>
    <dgm:cxn modelId="{0EC1DA67-4220-4BFE-A55C-B518BBAA6354}" srcId="{C76FCC0B-3833-49D2-9770-327D6509BE58}" destId="{3E6F2A01-B36B-4D12-83DF-06CF61DD0AC3}" srcOrd="0" destOrd="0" parTransId="{0F3ECE70-B51B-4FB3-AD03-35392F296CBE}" sibTransId="{D54451CB-88C4-4331-B8B9-630CA0FD66EC}"/>
    <dgm:cxn modelId="{23E9D968-0F1B-4753-9381-716FED90764D}" type="presOf" srcId="{259EF751-9B38-4128-A4D9-AA0D7ECD5531}" destId="{786C048D-8B91-476F-98EB-03908F38A4C5}" srcOrd="0" destOrd="0" presId="urn:microsoft.com/office/officeart/2005/8/layout/hierarchy5"/>
    <dgm:cxn modelId="{CB74E149-20A2-46A9-A99A-23F0C30B125A}" type="presOf" srcId="{D6E75EB7-99EB-4A6E-8C0E-43FD2E047349}" destId="{125C789A-097F-4AA1-87D7-3F00797847B8}" srcOrd="0" destOrd="0" presId="urn:microsoft.com/office/officeart/2005/8/layout/hierarchy5"/>
    <dgm:cxn modelId="{A9B4CF6C-8B3B-4877-A558-7D8940C43C39}" type="presOf" srcId="{5F4EA11F-AA00-455E-9276-C96F5198E8D5}" destId="{FB2F7D94-B8AE-4E55-97F9-0A8D78D0A312}" srcOrd="0" destOrd="0" presId="urn:microsoft.com/office/officeart/2005/8/layout/hierarchy5"/>
    <dgm:cxn modelId="{189BD44D-C351-42E4-8AE5-DB2EAFD38D86}" type="presOf" srcId="{43721F43-50FE-4C6E-83BD-E55A230138E0}" destId="{3B9D0804-FF52-47D1-842B-066D29FEF944}" srcOrd="0" destOrd="0" presId="urn:microsoft.com/office/officeart/2005/8/layout/hierarchy5"/>
    <dgm:cxn modelId="{984BD74D-D3B5-4465-B6D9-411E238474F4}" type="presOf" srcId="{AA0151AE-65CF-4F57-BB15-DA2A1EB10D9C}" destId="{C4422668-0CF5-4693-8566-0D8B50DD57D7}" srcOrd="1" destOrd="0" presId="urn:microsoft.com/office/officeart/2005/8/layout/hierarchy5"/>
    <dgm:cxn modelId="{304E7A6E-14AE-49C8-BA24-2A737499940A}" type="presOf" srcId="{C69569C8-4487-4A61-B79D-D5B6D4222BCB}" destId="{8513C236-EC37-4142-B048-DFF884405863}" srcOrd="1" destOrd="0" presId="urn:microsoft.com/office/officeart/2005/8/layout/hierarchy5"/>
    <dgm:cxn modelId="{FDC9CC52-8FF0-4970-A4C8-7A766C9C8F9A}" type="presOf" srcId="{CBAB066B-636C-4076-8E17-F86D4D65D24A}" destId="{C5BF63B1-6F6F-4B43-9177-0671BFFF7CCE}" srcOrd="0" destOrd="0" presId="urn:microsoft.com/office/officeart/2005/8/layout/hierarchy5"/>
    <dgm:cxn modelId="{96721F54-5086-43A6-BA7C-9744AC784913}" type="presOf" srcId="{8AC19D18-8860-4595-9BE7-E55A2B01275E}" destId="{F6F4210E-65E9-493D-9AC2-1EEFEAEFBD2C}" srcOrd="1" destOrd="0" presId="urn:microsoft.com/office/officeart/2005/8/layout/hierarchy5"/>
    <dgm:cxn modelId="{A1D72C54-1625-4D00-9E18-BE434417086C}" type="presOf" srcId="{F82154B5-AFA6-402D-B933-EBAF0F86933E}" destId="{2BE3C9E5-1574-41EC-B912-B9622546D66F}" srcOrd="1" destOrd="0" presId="urn:microsoft.com/office/officeart/2005/8/layout/hierarchy5"/>
    <dgm:cxn modelId="{EA02E258-B995-4D8D-9C27-9F7440946F56}" type="presOf" srcId="{53BC0CB7-0189-45F6-B8AE-AC00236F9D37}" destId="{F16DECD6-8E94-4433-AB73-35DD501C3B65}" srcOrd="0" destOrd="0" presId="urn:microsoft.com/office/officeart/2005/8/layout/hierarchy5"/>
    <dgm:cxn modelId="{A305F278-B6C2-47D0-9FED-413E4131F1A1}" type="presOf" srcId="{743D118D-6E08-4463-95C4-E33F2204EF4B}" destId="{A2535F16-D14C-4448-9A1F-6D43AE21AB92}" srcOrd="0" destOrd="0" presId="urn:microsoft.com/office/officeart/2005/8/layout/hierarchy5"/>
    <dgm:cxn modelId="{85993A79-61D3-411E-8CB3-2FAC27F63B47}" type="presOf" srcId="{5F91DBFB-91D4-4949-B9EE-87DA5C77310F}" destId="{C98B62A2-82AC-403A-A59A-7D4311BC3510}" srcOrd="0" destOrd="0" presId="urn:microsoft.com/office/officeart/2005/8/layout/hierarchy5"/>
    <dgm:cxn modelId="{9364A982-8C88-4AA7-A52D-3BE11C9AF3B2}" srcId="{5F91DBFB-91D4-4949-B9EE-87DA5C77310F}" destId="{D6E75EB7-99EB-4A6E-8C0E-43FD2E047349}" srcOrd="0" destOrd="0" parTransId="{3FCD5A41-4566-4551-8E78-33C2CF614D0D}" sibTransId="{4E78544D-002D-4C9A-B30E-23B02314ACAD}"/>
    <dgm:cxn modelId="{8E1B2185-4C13-46EB-AF63-61DDFCB3C720}" type="presOf" srcId="{C78DD0D6-A46D-4A06-A14C-D02D8A35F35D}" destId="{9CBC76E8-D189-49EC-AB71-C91175B24848}" srcOrd="1" destOrd="0" presId="urn:microsoft.com/office/officeart/2005/8/layout/hierarchy5"/>
    <dgm:cxn modelId="{344C6585-0774-4AEE-8F4F-741BAE54F904}" type="presOf" srcId="{36526F20-D7CE-408F-A283-169A31F74897}" destId="{1DFAB138-B2FA-4116-9A5B-CB2094FFC770}" srcOrd="0" destOrd="0" presId="urn:microsoft.com/office/officeart/2005/8/layout/hierarchy5"/>
    <dgm:cxn modelId="{D79F4586-A453-454B-B8E7-4A3096480375}" type="presOf" srcId="{A37300E6-D4E3-4409-A9F6-D532897AE4B3}" destId="{D7255672-53C6-4DDC-BB66-0AB78DE20B54}" srcOrd="1" destOrd="0" presId="urn:microsoft.com/office/officeart/2005/8/layout/hierarchy5"/>
    <dgm:cxn modelId="{BE997087-AE19-4CEE-8AB7-48161E5905F0}" type="presOf" srcId="{F82154B5-AFA6-402D-B933-EBAF0F86933E}" destId="{7AF8AC1C-E711-450A-AD02-43C1C9C7153B}" srcOrd="0" destOrd="0" presId="urn:microsoft.com/office/officeart/2005/8/layout/hierarchy5"/>
    <dgm:cxn modelId="{D6FF788B-7736-4461-A65B-FE732571A6FC}" srcId="{0B94EC81-06BB-4A88-8A01-D78BEFDAAF58}" destId="{50BCBDD0-9CF2-4337-9FB2-8FA142AAFA08}" srcOrd="0" destOrd="0" parTransId="{C78DD0D6-A46D-4A06-A14C-D02D8A35F35D}" sibTransId="{657F751B-44D9-44B7-ACA7-0664DFED1316}"/>
    <dgm:cxn modelId="{C6D80D8C-F30C-4AB3-8DF3-EDBF71E0DD38}" type="presOf" srcId="{2BD2B4D8-B815-4CE2-94B9-88DD69AC8BC5}" destId="{17A3409B-2C8E-41F1-8ABB-AC7BBEDB708C}" srcOrd="0" destOrd="0" presId="urn:microsoft.com/office/officeart/2005/8/layout/hierarchy5"/>
    <dgm:cxn modelId="{A3DC3491-800B-4A69-B2E2-9B5633AF7C10}" type="presOf" srcId="{EC1DA219-8158-45F7-90F7-111FC3543465}" destId="{153B3519-F0B1-49FF-A35E-A458360A563A}" srcOrd="1" destOrd="0" presId="urn:microsoft.com/office/officeart/2005/8/layout/hierarchy5"/>
    <dgm:cxn modelId="{F43C7F94-91B8-4BC8-B716-D291F5EC55B0}" type="presOf" srcId="{F11AA212-CAF4-4629-89B9-AFDD9E97D13E}" destId="{85077532-4766-410D-A5B9-07D4F949CDF1}" srcOrd="0" destOrd="0" presId="urn:microsoft.com/office/officeart/2005/8/layout/hierarchy5"/>
    <dgm:cxn modelId="{CCDF5595-0383-450C-88E0-18DDA3FFCA4B}" type="presOf" srcId="{0F3ECE70-B51B-4FB3-AD03-35392F296CBE}" destId="{B74BC70E-3833-4B3C-B09F-71E00FE925B5}" srcOrd="0" destOrd="0" presId="urn:microsoft.com/office/officeart/2005/8/layout/hierarchy5"/>
    <dgm:cxn modelId="{532F0799-CBB0-4C19-ADB9-82BC8EE010F4}" type="presOf" srcId="{C78DD0D6-A46D-4A06-A14C-D02D8A35F35D}" destId="{910D3EA2-DB98-4B66-84D3-80C1F40D02F3}" srcOrd="0" destOrd="0" presId="urn:microsoft.com/office/officeart/2005/8/layout/hierarchy5"/>
    <dgm:cxn modelId="{9CE4A7A5-C20A-40F6-93C4-56452143D5CE}" srcId="{39F3BD81-04CC-43CC-91E6-A84A68B3361D}" destId="{9AB73354-ED5D-427C-84CA-0B13CB2A45C5}" srcOrd="0" destOrd="0" parTransId="{EC1DA219-8158-45F7-90F7-111FC3543465}" sibTransId="{31E17918-F7B2-4FFB-8874-7FDAE937A325}"/>
    <dgm:cxn modelId="{536786AB-AE2C-4BD3-AD50-971C40793D12}" type="presOf" srcId="{169B7177-5C4A-4AFE-A0AF-CA7B21F47309}" destId="{1CEE27FB-76AB-474E-9FF8-D9F51BCF1237}" srcOrd="1" destOrd="0" presId="urn:microsoft.com/office/officeart/2005/8/layout/hierarchy5"/>
    <dgm:cxn modelId="{895C0CAC-594D-450E-B605-7322089D1B09}" type="presOf" srcId="{436E46E9-0E30-4E1D-8F5B-8FE595BFA923}" destId="{71717F69-197B-44E9-8472-9EA89D20B70F}" srcOrd="0" destOrd="0" presId="urn:microsoft.com/office/officeart/2005/8/layout/hierarchy5"/>
    <dgm:cxn modelId="{C92B24B0-BC3C-41BF-ABF3-DDC5DBB73D6F}" type="presOf" srcId="{02E7A4E6-B2F9-4B0F-9060-AD98E9285D11}" destId="{C4239C04-4F79-4CFC-8F0A-CB39F1DC632C}" srcOrd="0" destOrd="0" presId="urn:microsoft.com/office/officeart/2005/8/layout/hierarchy5"/>
    <dgm:cxn modelId="{CE6EA7B4-5758-4ADE-968C-296570B5455D}" srcId="{259EF751-9B38-4128-A4D9-AA0D7ECD5531}" destId="{2BD2B4D8-B815-4CE2-94B9-88DD69AC8BC5}" srcOrd="0" destOrd="0" parTransId="{E0C096D7-E57F-4920-A50E-E8932F3CD16F}" sibTransId="{F2D7087D-467A-4686-B426-9AE9EAD4DE23}"/>
    <dgm:cxn modelId="{A819D7B4-F0F8-4398-A198-E92BB424D408}" type="presOf" srcId="{4BAEA0BE-050B-48F9-A8BB-504989C48FC6}" destId="{9E26053A-F528-4C1F-86A0-65949D6F8E4C}" srcOrd="0" destOrd="0" presId="urn:microsoft.com/office/officeart/2005/8/layout/hierarchy5"/>
    <dgm:cxn modelId="{ECCB9CB5-2101-4D7E-AF2D-D58EE86DAD30}" type="presOf" srcId="{8E0D5183-C27A-4916-8751-CBA6606F7B65}" destId="{9D86D8FE-561D-4338-A921-A061EA3E6B15}" srcOrd="0" destOrd="0" presId="urn:microsoft.com/office/officeart/2005/8/layout/hierarchy5"/>
    <dgm:cxn modelId="{8BCC1EB6-299D-43EB-811E-0BE58CE1CD40}" type="presOf" srcId="{53BC0CB7-0189-45F6-B8AE-AC00236F9D37}" destId="{0336AF25-FE21-4A0B-AC45-A60792CA1C55}" srcOrd="1" destOrd="0" presId="urn:microsoft.com/office/officeart/2005/8/layout/hierarchy5"/>
    <dgm:cxn modelId="{CF3120B6-5B4B-4A9D-AA78-BCCDDA4B3479}" type="presOf" srcId="{527176C3-80B2-4809-ADAC-B768E8C6E515}" destId="{88CB27C0-9A0A-48B0-96D0-5B148A7A7F62}" srcOrd="0" destOrd="0" presId="urn:microsoft.com/office/officeart/2005/8/layout/hierarchy5"/>
    <dgm:cxn modelId="{A11F95B6-8FEE-4AAB-AA42-CA8F1E27E061}" type="presOf" srcId="{C69569C8-4487-4A61-B79D-D5B6D4222BCB}" destId="{A3D72EAD-DF1A-4529-8DC1-7824C2FF9A93}" srcOrd="0" destOrd="0" presId="urn:microsoft.com/office/officeart/2005/8/layout/hierarchy5"/>
    <dgm:cxn modelId="{E18ADBB8-1E67-4BF9-8CFC-ACE5F54C5BDF}" srcId="{527176C3-80B2-4809-ADAC-B768E8C6E515}" destId="{5F4EA11F-AA00-455E-9276-C96F5198E8D5}" srcOrd="1" destOrd="0" parTransId="{ABD8AB90-DF10-4CEA-93B4-075B0FD79435}" sibTransId="{4C11523C-DFF7-4D0E-BE23-1F25B3A8A032}"/>
    <dgm:cxn modelId="{F6C90ABB-8806-4E6D-AC3A-68A3DAA9808C}" type="presOf" srcId="{4F75CADC-1A21-44CD-9580-E083B22A82CB}" destId="{E83A454A-BD67-42D4-B3A2-C3111F45A52B}" srcOrd="0" destOrd="0" presId="urn:microsoft.com/office/officeart/2005/8/layout/hierarchy5"/>
    <dgm:cxn modelId="{A721CABB-EDDB-4ADE-9EA6-A4C81F72F4CD}" type="presOf" srcId="{CBAB066B-636C-4076-8E17-F86D4D65D24A}" destId="{9256345A-C03C-4D5A-B0A1-48E288771F99}" srcOrd="1" destOrd="0" presId="urn:microsoft.com/office/officeart/2005/8/layout/hierarchy5"/>
    <dgm:cxn modelId="{4A5EF6C1-E623-4F4B-9762-C29687414F69}" type="presOf" srcId="{E0C096D7-E57F-4920-A50E-E8932F3CD16F}" destId="{881AA0E0-79B4-41E3-8265-32821200CBC3}" srcOrd="0" destOrd="0" presId="urn:microsoft.com/office/officeart/2005/8/layout/hierarchy5"/>
    <dgm:cxn modelId="{AD3036C3-4EC0-48F2-B6AF-37CF1E8477FA}" type="presOf" srcId="{B9E4E194-4792-47FA-8A59-590BA38C34BD}" destId="{0B63705B-529A-42DE-A6B1-194E5DE9DB7E}" srcOrd="0" destOrd="0" presId="urn:microsoft.com/office/officeart/2005/8/layout/hierarchy5"/>
    <dgm:cxn modelId="{76FD3AC7-00DD-4FE4-B79B-F29DF3894412}" type="presOf" srcId="{5BF2F6D6-C25B-4360-90FF-79387212E25B}" destId="{ABEB0674-FA6B-43AD-8722-85B92121E92F}" srcOrd="0" destOrd="0" presId="urn:microsoft.com/office/officeart/2005/8/layout/hierarchy5"/>
    <dgm:cxn modelId="{62152DCA-45F6-4FC4-9301-AB2C40011FE0}" type="presOf" srcId="{0184E8D4-FD81-4FE1-BAA9-FEDB81036633}" destId="{EC46D8D1-8784-4471-B748-A1A24806766C}" srcOrd="1" destOrd="0" presId="urn:microsoft.com/office/officeart/2005/8/layout/hierarchy5"/>
    <dgm:cxn modelId="{65BC5DCC-C483-49AD-8EF9-8DFE751B8F34}" srcId="{9AB73354-ED5D-427C-84CA-0B13CB2A45C5}" destId="{743D118D-6E08-4463-95C4-E33F2204EF4B}" srcOrd="0" destOrd="0" parTransId="{8AC19D18-8860-4595-9BE7-E55A2B01275E}" sibTransId="{D64DEBF8-34E4-441E-BA60-EFBCCE46D02E}"/>
    <dgm:cxn modelId="{BFFC90CE-3A69-4386-9CD3-55D164EAE92E}" type="presOf" srcId="{0B94EC81-06BB-4A88-8A01-D78BEFDAAF58}" destId="{7024E241-368B-4930-A36E-960FA77891EC}" srcOrd="0" destOrd="0" presId="urn:microsoft.com/office/officeart/2005/8/layout/hierarchy5"/>
    <dgm:cxn modelId="{B144A9D6-42DD-421F-BA9A-9F8BAC55D6BA}" type="presOf" srcId="{AA0151AE-65CF-4F57-BB15-DA2A1EB10D9C}" destId="{5A4B1E94-B20C-472B-89B7-F09FEC95EB39}" srcOrd="0" destOrd="0" presId="urn:microsoft.com/office/officeart/2005/8/layout/hierarchy5"/>
    <dgm:cxn modelId="{404F44D7-AEF1-4BB9-97A3-31488B662732}" type="presOf" srcId="{F11AA212-CAF4-4629-89B9-AFDD9E97D13E}" destId="{CC0432DD-B4F5-4F87-BEE6-64771FA83353}" srcOrd="1" destOrd="0" presId="urn:microsoft.com/office/officeart/2005/8/layout/hierarchy5"/>
    <dgm:cxn modelId="{5A4CBEDF-43B9-4D73-9ED6-160AB3DC507E}" type="presOf" srcId="{3E6F2A01-B36B-4D12-83DF-06CF61DD0AC3}" destId="{916C1F8C-CAE8-42E1-927C-C1830B076C3B}" srcOrd="0" destOrd="0" presId="urn:microsoft.com/office/officeart/2005/8/layout/hierarchy5"/>
    <dgm:cxn modelId="{9C55F4E1-8143-4EAF-8AB6-B962DCAD390E}" type="presOf" srcId="{3FCD5A41-4566-4551-8E78-33C2CF614D0D}" destId="{BA7D02EC-F237-4C65-90C3-B730F8DD4ACA}" srcOrd="1" destOrd="0" presId="urn:microsoft.com/office/officeart/2005/8/layout/hierarchy5"/>
    <dgm:cxn modelId="{0437FBE2-DFE2-4F99-88A4-B817D4D7A4D8}" type="presOf" srcId="{0184E8D4-FD81-4FE1-BAA9-FEDB81036633}" destId="{DA5F90CA-A02A-4165-A413-965BC77C5A2A}" srcOrd="0" destOrd="0" presId="urn:microsoft.com/office/officeart/2005/8/layout/hierarchy5"/>
    <dgm:cxn modelId="{860351E4-8E05-4AA8-A832-B730F83E202B}" srcId="{528AECCC-9EAE-4797-B9A0-37C9C802478A}" destId="{5F91DBFB-91D4-4949-B9EE-87DA5C77310F}" srcOrd="1" destOrd="0" parTransId="{36526F20-D7CE-408F-A283-169A31F74897}" sibTransId="{F7B756EB-4A6F-4AB9-90B4-C179B07EF5A9}"/>
    <dgm:cxn modelId="{6B0971E4-3227-4FEA-8D08-2C45F9CA280A}" type="presOf" srcId="{3FCD5A41-4566-4551-8E78-33C2CF614D0D}" destId="{B2E26664-A594-4041-83F3-37A3B5AEC502}" srcOrd="0" destOrd="0" presId="urn:microsoft.com/office/officeart/2005/8/layout/hierarchy5"/>
    <dgm:cxn modelId="{E49274E6-7BD2-485A-86C2-B69AD75C2D06}" srcId="{39F3BD81-04CC-43CC-91E6-A84A68B3361D}" destId="{0B94EC81-06BB-4A88-8A01-D78BEFDAAF58}" srcOrd="1" destOrd="0" parTransId="{E6FA4A77-B688-489E-ACB2-F649D809B593}" sibTransId="{442B41E1-07E5-4867-ACA3-B082F48396DE}"/>
    <dgm:cxn modelId="{9CCF35E7-9C13-4242-92E4-15347BCF107B}" type="presOf" srcId="{A37300E6-D4E3-4409-A9F6-D532897AE4B3}" destId="{EAA34BBC-A822-44BD-854E-7D743D651905}" srcOrd="0" destOrd="0" presId="urn:microsoft.com/office/officeart/2005/8/layout/hierarchy5"/>
    <dgm:cxn modelId="{3B2D18EC-B419-41B6-B46A-2BFA17DCAEA2}" type="presOf" srcId="{169B7177-5C4A-4AFE-A0AF-CA7B21F47309}" destId="{E0C68212-E8EA-4C7F-AA24-2713B94A4C0A}" srcOrd="0" destOrd="0" presId="urn:microsoft.com/office/officeart/2005/8/layout/hierarchy5"/>
    <dgm:cxn modelId="{402FB7ED-4319-496E-858F-C998D647686F}" type="presOf" srcId="{7FB9E4CA-9334-45BF-8E32-367C510A0F86}" destId="{64CB2405-BAE4-444F-BCF0-B3317E5D5439}" srcOrd="0" destOrd="0" presId="urn:microsoft.com/office/officeart/2005/8/layout/hierarchy5"/>
    <dgm:cxn modelId="{718DD5EF-654B-4016-B0CD-8B412F29E56B}" srcId="{02E7A4E6-B2F9-4B0F-9060-AD98E9285D11}" destId="{436E46E9-0E30-4E1D-8F5B-8FE595BFA923}" srcOrd="0" destOrd="0" parTransId="{F11AA212-CAF4-4629-89B9-AFDD9E97D13E}" sibTransId="{85E9B1F0-3C80-4A42-8BF5-F534B96D4AD8}"/>
    <dgm:cxn modelId="{8B545DF2-6623-48B0-933F-E7DE960FA8E8}" srcId="{5F4EA11F-AA00-455E-9276-C96F5198E8D5}" destId="{4F75CADC-1A21-44CD-9580-E083B22A82CB}" srcOrd="0" destOrd="0" parTransId="{C69569C8-4487-4A61-B79D-D5B6D4222BCB}" sibTransId="{6907B587-857E-4141-A275-01FFF654CC78}"/>
    <dgm:cxn modelId="{E438A0F5-4BDC-48E9-BD6A-5E79B6CE4424}" srcId="{43721F43-50FE-4C6E-83BD-E55A230138E0}" destId="{259EF751-9B38-4128-A4D9-AA0D7ECD5531}" srcOrd="0" destOrd="0" parTransId="{169B7177-5C4A-4AFE-A0AF-CA7B21F47309}" sibTransId="{6E5B88C9-FF69-4980-8BCD-DE5A4459149F}"/>
    <dgm:cxn modelId="{DAF070F9-536F-4B93-8155-80F1978AFC34}" type="presOf" srcId="{36526F20-D7CE-408F-A283-169A31F74897}" destId="{FBD41E97-F708-4ADE-9FC3-7B4DF11946C7}" srcOrd="1" destOrd="0" presId="urn:microsoft.com/office/officeart/2005/8/layout/hierarchy5"/>
    <dgm:cxn modelId="{00E580F9-F0C2-41C7-AAA7-92F7B4E1E402}" srcId="{528AECCC-9EAE-4797-B9A0-37C9C802478A}" destId="{02E7A4E6-B2F9-4B0F-9060-AD98E9285D11}" srcOrd="0" destOrd="0" parTransId="{7FB9E4CA-9334-45BF-8E32-367C510A0F86}" sibTransId="{D497DDC9-001B-4600-871E-21705DF23330}"/>
    <dgm:cxn modelId="{A98254FC-6457-4902-9F3A-E13D597F1B75}" type="presOf" srcId="{EC1DA219-8158-45F7-90F7-111FC3543465}" destId="{F98BFA2A-C468-4CB6-AD24-881312ECDCF2}" srcOrd="0" destOrd="0" presId="urn:microsoft.com/office/officeart/2005/8/layout/hierarchy5"/>
    <dgm:cxn modelId="{0031E9FD-F94D-4959-A7B8-3901CAC8A1C0}" srcId="{5BF2F6D6-C25B-4360-90FF-79387212E25B}" destId="{B9E4E194-4792-47FA-8A59-590BA38C34BD}" srcOrd="0" destOrd="0" parTransId="{498672CF-5DEB-4F90-8E1E-FE3C254BEE32}" sibTransId="{AE3DEFBB-5F1C-4E0B-A0AC-1D250E8C66DA}"/>
    <dgm:cxn modelId="{26A60FFF-C7E3-45D3-9BCE-4891BE5E7E9E}" type="presOf" srcId="{E6FA4A77-B688-489E-ACB2-F649D809B593}" destId="{0F6892D2-6C43-462C-8DDC-1E9A4C2A983E}" srcOrd="0" destOrd="0" presId="urn:microsoft.com/office/officeart/2005/8/layout/hierarchy5"/>
    <dgm:cxn modelId="{7DE490A0-6E01-430A-9053-66102A41AA8F}" type="presParOf" srcId="{ABEB0674-FA6B-43AD-8722-85B92121E92F}" destId="{22F66C5B-0A00-497F-91F3-60F6338F159E}" srcOrd="0" destOrd="0" presId="urn:microsoft.com/office/officeart/2005/8/layout/hierarchy5"/>
    <dgm:cxn modelId="{9E28572A-01E5-482C-8AB3-F19B0CC8B3D5}" type="presParOf" srcId="{22F66C5B-0A00-497F-91F3-60F6338F159E}" destId="{AF799FE2-9286-4FB8-A91C-DC002F73E346}" srcOrd="0" destOrd="0" presId="urn:microsoft.com/office/officeart/2005/8/layout/hierarchy5"/>
    <dgm:cxn modelId="{018731D8-2C98-4D5A-8650-9C94F6A68848}" type="presParOf" srcId="{AF799FE2-9286-4FB8-A91C-DC002F73E346}" destId="{555C7C3C-5315-455B-AD03-C3D319FB3F89}" srcOrd="0" destOrd="0" presId="urn:microsoft.com/office/officeart/2005/8/layout/hierarchy5"/>
    <dgm:cxn modelId="{D6266831-957D-4668-8709-B4D926C3CF7A}" type="presParOf" srcId="{555C7C3C-5315-455B-AD03-C3D319FB3F89}" destId="{0B63705B-529A-42DE-A6B1-194E5DE9DB7E}" srcOrd="0" destOrd="0" presId="urn:microsoft.com/office/officeart/2005/8/layout/hierarchy5"/>
    <dgm:cxn modelId="{B64AEF24-3212-4834-84AE-5F4E1AED5195}" type="presParOf" srcId="{555C7C3C-5315-455B-AD03-C3D319FB3F89}" destId="{6B65DE25-719B-4182-8A23-8516DB8C53D2}" srcOrd="1" destOrd="0" presId="urn:microsoft.com/office/officeart/2005/8/layout/hierarchy5"/>
    <dgm:cxn modelId="{7D51C6E6-D5D8-4354-8FDB-430301F325F1}" type="presParOf" srcId="{6B65DE25-719B-4182-8A23-8516DB8C53D2}" destId="{DA5F90CA-A02A-4165-A413-965BC77C5A2A}" srcOrd="0" destOrd="0" presId="urn:microsoft.com/office/officeart/2005/8/layout/hierarchy5"/>
    <dgm:cxn modelId="{12AEF0C3-49FB-4461-8855-C20186F36E12}" type="presParOf" srcId="{DA5F90CA-A02A-4165-A413-965BC77C5A2A}" destId="{EC46D8D1-8784-4471-B748-A1A24806766C}" srcOrd="0" destOrd="0" presId="urn:microsoft.com/office/officeart/2005/8/layout/hierarchy5"/>
    <dgm:cxn modelId="{29ED539B-D85E-46FA-B75F-8EE4D9DA7D96}" type="presParOf" srcId="{6B65DE25-719B-4182-8A23-8516DB8C53D2}" destId="{06CCE29D-7C9F-450C-8628-FC16224E7BD5}" srcOrd="1" destOrd="0" presId="urn:microsoft.com/office/officeart/2005/8/layout/hierarchy5"/>
    <dgm:cxn modelId="{9678635E-DB0B-4C2D-938B-31E895F4F167}" type="presParOf" srcId="{06CCE29D-7C9F-450C-8628-FC16224E7BD5}" destId="{88CB27C0-9A0A-48B0-96D0-5B148A7A7F62}" srcOrd="0" destOrd="0" presId="urn:microsoft.com/office/officeart/2005/8/layout/hierarchy5"/>
    <dgm:cxn modelId="{116B19A2-B773-4E12-95C8-D20F22E4B7A6}" type="presParOf" srcId="{06CCE29D-7C9F-450C-8628-FC16224E7BD5}" destId="{311AEEB6-6D1D-49AD-9DEB-01681ED0F93E}" srcOrd="1" destOrd="0" presId="urn:microsoft.com/office/officeart/2005/8/layout/hierarchy5"/>
    <dgm:cxn modelId="{6DAE7365-567F-4DEC-91EA-237414A78F05}" type="presParOf" srcId="{311AEEB6-6D1D-49AD-9DEB-01681ED0F93E}" destId="{7A5D4B25-5F5A-4C22-ABCB-9543B6E32475}" srcOrd="0" destOrd="0" presId="urn:microsoft.com/office/officeart/2005/8/layout/hierarchy5"/>
    <dgm:cxn modelId="{3D7E989A-B695-497D-A999-A64D9761A39B}" type="presParOf" srcId="{7A5D4B25-5F5A-4C22-ABCB-9543B6E32475}" destId="{734713A0-B53A-4B44-8D07-C07639C83741}" srcOrd="0" destOrd="0" presId="urn:microsoft.com/office/officeart/2005/8/layout/hierarchy5"/>
    <dgm:cxn modelId="{09DBCF9B-39DE-4EE5-B248-7F29A800AC34}" type="presParOf" srcId="{311AEEB6-6D1D-49AD-9DEB-01681ED0F93E}" destId="{C5066457-02BA-40DA-B8A9-83B2F5BA5D4E}" srcOrd="1" destOrd="0" presId="urn:microsoft.com/office/officeart/2005/8/layout/hierarchy5"/>
    <dgm:cxn modelId="{C04F1D4E-CFB3-4FA8-8E28-1629766D002A}" type="presParOf" srcId="{C5066457-02BA-40DA-B8A9-83B2F5BA5D4E}" destId="{2FD6317A-0560-458E-9AF2-C39C1C6A998D}" srcOrd="0" destOrd="0" presId="urn:microsoft.com/office/officeart/2005/8/layout/hierarchy5"/>
    <dgm:cxn modelId="{A0F911BB-D427-4BBF-9E65-7DE1BE30F084}" type="presParOf" srcId="{C5066457-02BA-40DA-B8A9-83B2F5BA5D4E}" destId="{8990366C-0F0B-4B49-89EC-C31E5860A8B8}" srcOrd="1" destOrd="0" presId="urn:microsoft.com/office/officeart/2005/8/layout/hierarchy5"/>
    <dgm:cxn modelId="{B169FE18-3601-458E-B33F-E64A889B8C9D}" type="presParOf" srcId="{8990366C-0F0B-4B49-89EC-C31E5860A8B8}" destId="{B74BC70E-3833-4B3C-B09F-71E00FE925B5}" srcOrd="0" destOrd="0" presId="urn:microsoft.com/office/officeart/2005/8/layout/hierarchy5"/>
    <dgm:cxn modelId="{87CCC431-7336-44B4-8F7F-4A83F835AFC5}" type="presParOf" srcId="{B74BC70E-3833-4B3C-B09F-71E00FE925B5}" destId="{FDBC627A-2E16-473A-824C-40D17B20D612}" srcOrd="0" destOrd="0" presId="urn:microsoft.com/office/officeart/2005/8/layout/hierarchy5"/>
    <dgm:cxn modelId="{F5333116-95F7-4EA2-90AE-D6548E44B84A}" type="presParOf" srcId="{8990366C-0F0B-4B49-89EC-C31E5860A8B8}" destId="{F66CCDF0-E9B3-4158-98B2-AE13D7422D13}" srcOrd="1" destOrd="0" presId="urn:microsoft.com/office/officeart/2005/8/layout/hierarchy5"/>
    <dgm:cxn modelId="{10C5103F-95EE-463D-84D3-BFA158395622}" type="presParOf" srcId="{F66CCDF0-E9B3-4158-98B2-AE13D7422D13}" destId="{916C1F8C-CAE8-42E1-927C-C1830B076C3B}" srcOrd="0" destOrd="0" presId="urn:microsoft.com/office/officeart/2005/8/layout/hierarchy5"/>
    <dgm:cxn modelId="{5E7F2145-14EC-47F3-BFF7-0E010D71F0A9}" type="presParOf" srcId="{F66CCDF0-E9B3-4158-98B2-AE13D7422D13}" destId="{3D675FE8-F2FA-41C6-9C4E-1BD019C59642}" srcOrd="1" destOrd="0" presId="urn:microsoft.com/office/officeart/2005/8/layout/hierarchy5"/>
    <dgm:cxn modelId="{5A29DAAF-202C-4CE9-8A75-8A6C2B7ECABF}" type="presParOf" srcId="{311AEEB6-6D1D-49AD-9DEB-01681ED0F93E}" destId="{DD641F22-51E3-4CCC-8F56-D77FB4EC6037}" srcOrd="2" destOrd="0" presId="urn:microsoft.com/office/officeart/2005/8/layout/hierarchy5"/>
    <dgm:cxn modelId="{1EA4ADA2-8EB9-491D-A5FE-A917DCF72216}" type="presParOf" srcId="{DD641F22-51E3-4CCC-8F56-D77FB4EC6037}" destId="{99AF6662-DBD6-4460-94C5-979F54DC88E5}" srcOrd="0" destOrd="0" presId="urn:microsoft.com/office/officeart/2005/8/layout/hierarchy5"/>
    <dgm:cxn modelId="{14F35C07-86C3-407C-AA65-815656642A39}" type="presParOf" srcId="{311AEEB6-6D1D-49AD-9DEB-01681ED0F93E}" destId="{4845C126-9EA6-416D-BC91-06903BA694CA}" srcOrd="3" destOrd="0" presId="urn:microsoft.com/office/officeart/2005/8/layout/hierarchy5"/>
    <dgm:cxn modelId="{C82E1BAA-89F9-4CF8-8F92-B293ACFCD84A}" type="presParOf" srcId="{4845C126-9EA6-416D-BC91-06903BA694CA}" destId="{FB2F7D94-B8AE-4E55-97F9-0A8D78D0A312}" srcOrd="0" destOrd="0" presId="urn:microsoft.com/office/officeart/2005/8/layout/hierarchy5"/>
    <dgm:cxn modelId="{715F20F0-2943-4258-A9D4-71A85443DB1E}" type="presParOf" srcId="{4845C126-9EA6-416D-BC91-06903BA694CA}" destId="{51DE5AEA-9104-4621-B90D-E1D0BA2BA25A}" srcOrd="1" destOrd="0" presId="urn:microsoft.com/office/officeart/2005/8/layout/hierarchy5"/>
    <dgm:cxn modelId="{D4F134E4-4AF1-4A06-9E9A-34F6C8C45681}" type="presParOf" srcId="{51DE5AEA-9104-4621-B90D-E1D0BA2BA25A}" destId="{A3D72EAD-DF1A-4529-8DC1-7824C2FF9A93}" srcOrd="0" destOrd="0" presId="urn:microsoft.com/office/officeart/2005/8/layout/hierarchy5"/>
    <dgm:cxn modelId="{D428738C-E86C-401F-9150-E4AB84C132C0}" type="presParOf" srcId="{A3D72EAD-DF1A-4529-8DC1-7824C2FF9A93}" destId="{8513C236-EC37-4142-B048-DFF884405863}" srcOrd="0" destOrd="0" presId="urn:microsoft.com/office/officeart/2005/8/layout/hierarchy5"/>
    <dgm:cxn modelId="{C34B330E-A110-4F87-869B-0E01D5689957}" type="presParOf" srcId="{51DE5AEA-9104-4621-B90D-E1D0BA2BA25A}" destId="{49E8BF48-3AE2-4319-841C-E0AA78584BE9}" srcOrd="1" destOrd="0" presId="urn:microsoft.com/office/officeart/2005/8/layout/hierarchy5"/>
    <dgm:cxn modelId="{09B372C1-3CA0-4AF1-BF9D-CE01DDE712A1}" type="presParOf" srcId="{49E8BF48-3AE2-4319-841C-E0AA78584BE9}" destId="{E83A454A-BD67-42D4-B3A2-C3111F45A52B}" srcOrd="0" destOrd="0" presId="urn:microsoft.com/office/officeart/2005/8/layout/hierarchy5"/>
    <dgm:cxn modelId="{19606618-28B1-489A-BFCD-BEFAE943D24F}" type="presParOf" srcId="{49E8BF48-3AE2-4319-841C-E0AA78584BE9}" destId="{059D3098-3294-4A21-A6A6-32DA0C1FF916}" srcOrd="1" destOrd="0" presId="urn:microsoft.com/office/officeart/2005/8/layout/hierarchy5"/>
    <dgm:cxn modelId="{D2CA1E75-2168-4F0B-BE38-95C6685C9D3D}" type="presParOf" srcId="{6B65DE25-719B-4182-8A23-8516DB8C53D2}" destId="{C5BF63B1-6F6F-4B43-9177-0671BFFF7CCE}" srcOrd="2" destOrd="0" presId="urn:microsoft.com/office/officeart/2005/8/layout/hierarchy5"/>
    <dgm:cxn modelId="{34FEA73E-EF36-46D1-A705-884D764264D2}" type="presParOf" srcId="{C5BF63B1-6F6F-4B43-9177-0671BFFF7CCE}" destId="{9256345A-C03C-4D5A-B0A1-48E288771F99}" srcOrd="0" destOrd="0" presId="urn:microsoft.com/office/officeart/2005/8/layout/hierarchy5"/>
    <dgm:cxn modelId="{2348E85F-15A7-4181-9C01-12A9DA4C065A}" type="presParOf" srcId="{6B65DE25-719B-4182-8A23-8516DB8C53D2}" destId="{937983FD-0041-42F7-B4D4-6308B6CE36DD}" srcOrd="3" destOrd="0" presId="urn:microsoft.com/office/officeart/2005/8/layout/hierarchy5"/>
    <dgm:cxn modelId="{EBE7426F-1DE2-498F-AC8D-AD9B5ED31E87}" type="presParOf" srcId="{937983FD-0041-42F7-B4D4-6308B6CE36DD}" destId="{4160BB91-B66B-4333-B418-A2B860CAA95F}" srcOrd="0" destOrd="0" presId="urn:microsoft.com/office/officeart/2005/8/layout/hierarchy5"/>
    <dgm:cxn modelId="{B3FF64DB-13A8-44ED-B44C-E273798B2188}" type="presParOf" srcId="{937983FD-0041-42F7-B4D4-6308B6CE36DD}" destId="{F3A02573-705F-46C9-BB24-62E7F7AB7F84}" srcOrd="1" destOrd="0" presId="urn:microsoft.com/office/officeart/2005/8/layout/hierarchy5"/>
    <dgm:cxn modelId="{070344AC-5077-4D1C-AF6D-0E9EB4CC5836}" type="presParOf" srcId="{F3A02573-705F-46C9-BB24-62E7F7AB7F84}" destId="{5A4B1E94-B20C-472B-89B7-F09FEC95EB39}" srcOrd="0" destOrd="0" presId="urn:microsoft.com/office/officeart/2005/8/layout/hierarchy5"/>
    <dgm:cxn modelId="{4AD47D7A-66D2-4827-9516-BE875E365733}" type="presParOf" srcId="{5A4B1E94-B20C-472B-89B7-F09FEC95EB39}" destId="{C4422668-0CF5-4693-8566-0D8B50DD57D7}" srcOrd="0" destOrd="0" presId="urn:microsoft.com/office/officeart/2005/8/layout/hierarchy5"/>
    <dgm:cxn modelId="{612C02D1-5069-4EB4-B1A6-312E696ECAC3}" type="presParOf" srcId="{F3A02573-705F-46C9-BB24-62E7F7AB7F84}" destId="{05F5EBA3-B562-4986-B27B-B3CAF6C1D53C}" srcOrd="1" destOrd="0" presId="urn:microsoft.com/office/officeart/2005/8/layout/hierarchy5"/>
    <dgm:cxn modelId="{A4D25B7D-3E35-4556-8E5D-F27CA185A748}" type="presParOf" srcId="{05F5EBA3-B562-4986-B27B-B3CAF6C1D53C}" destId="{6EAEC637-7B2C-4E26-A2A0-073716582F0A}" srcOrd="0" destOrd="0" presId="urn:microsoft.com/office/officeart/2005/8/layout/hierarchy5"/>
    <dgm:cxn modelId="{BDF504DE-3071-4AD8-826A-B4FB174A9526}" type="presParOf" srcId="{05F5EBA3-B562-4986-B27B-B3CAF6C1D53C}" destId="{0CD818B2-6025-43A4-B239-DA535594A3B7}" srcOrd="1" destOrd="0" presId="urn:microsoft.com/office/officeart/2005/8/layout/hierarchy5"/>
    <dgm:cxn modelId="{E937E493-6CE6-483F-8D20-6DF15C673755}" type="presParOf" srcId="{0CD818B2-6025-43A4-B239-DA535594A3B7}" destId="{F98BFA2A-C468-4CB6-AD24-881312ECDCF2}" srcOrd="0" destOrd="0" presId="urn:microsoft.com/office/officeart/2005/8/layout/hierarchy5"/>
    <dgm:cxn modelId="{0722F5D5-5677-456D-98A0-4906677BEF6B}" type="presParOf" srcId="{F98BFA2A-C468-4CB6-AD24-881312ECDCF2}" destId="{153B3519-F0B1-49FF-A35E-A458360A563A}" srcOrd="0" destOrd="0" presId="urn:microsoft.com/office/officeart/2005/8/layout/hierarchy5"/>
    <dgm:cxn modelId="{37C48C53-78CE-4CC8-A1CD-BCBEC28B9A0C}" type="presParOf" srcId="{0CD818B2-6025-43A4-B239-DA535594A3B7}" destId="{9BF67E5B-6F8C-481F-952A-11ADCDD644A5}" srcOrd="1" destOrd="0" presId="urn:microsoft.com/office/officeart/2005/8/layout/hierarchy5"/>
    <dgm:cxn modelId="{CFFCB5AC-2315-44C5-879A-C1EFA6029D9B}" type="presParOf" srcId="{9BF67E5B-6F8C-481F-952A-11ADCDD644A5}" destId="{47AF01F5-2B7F-411D-8970-6980B1BBFC95}" srcOrd="0" destOrd="0" presId="urn:microsoft.com/office/officeart/2005/8/layout/hierarchy5"/>
    <dgm:cxn modelId="{9C150256-68E9-404E-9F7D-DEA730ACA3BC}" type="presParOf" srcId="{9BF67E5B-6F8C-481F-952A-11ADCDD644A5}" destId="{4A14CC70-76DE-4D8D-A672-D2C23845FB03}" srcOrd="1" destOrd="0" presId="urn:microsoft.com/office/officeart/2005/8/layout/hierarchy5"/>
    <dgm:cxn modelId="{E7088957-4F98-4FE5-AE0B-9DA6B1CD2B42}" type="presParOf" srcId="{4A14CC70-76DE-4D8D-A672-D2C23845FB03}" destId="{C34A0D51-F049-4DEC-BB92-9B339A387680}" srcOrd="0" destOrd="0" presId="urn:microsoft.com/office/officeart/2005/8/layout/hierarchy5"/>
    <dgm:cxn modelId="{A33340A0-750B-4B79-8B1C-5A9E4CEBD9DA}" type="presParOf" srcId="{C34A0D51-F049-4DEC-BB92-9B339A387680}" destId="{F6F4210E-65E9-493D-9AC2-1EEFEAEFBD2C}" srcOrd="0" destOrd="0" presId="urn:microsoft.com/office/officeart/2005/8/layout/hierarchy5"/>
    <dgm:cxn modelId="{AE60B0A4-2BB6-4DDE-B237-DD77BDDEF176}" type="presParOf" srcId="{4A14CC70-76DE-4D8D-A672-D2C23845FB03}" destId="{10C84D56-0656-4C70-9119-34C321A1B0ED}" srcOrd="1" destOrd="0" presId="urn:microsoft.com/office/officeart/2005/8/layout/hierarchy5"/>
    <dgm:cxn modelId="{ECA023AD-A957-43E1-A261-9520A35A4D1B}" type="presParOf" srcId="{10C84D56-0656-4C70-9119-34C321A1B0ED}" destId="{A2535F16-D14C-4448-9A1F-6D43AE21AB92}" srcOrd="0" destOrd="0" presId="urn:microsoft.com/office/officeart/2005/8/layout/hierarchy5"/>
    <dgm:cxn modelId="{34D8932D-E700-46AB-96BF-4186B4921B07}" type="presParOf" srcId="{10C84D56-0656-4C70-9119-34C321A1B0ED}" destId="{10A11D9F-C7FD-4A64-8BCA-1DCC9DF71069}" srcOrd="1" destOrd="0" presId="urn:microsoft.com/office/officeart/2005/8/layout/hierarchy5"/>
    <dgm:cxn modelId="{752C4BD8-C81A-43C7-BC27-62232B2D0FE7}" type="presParOf" srcId="{0CD818B2-6025-43A4-B239-DA535594A3B7}" destId="{0F6892D2-6C43-462C-8DDC-1E9A4C2A983E}" srcOrd="2" destOrd="0" presId="urn:microsoft.com/office/officeart/2005/8/layout/hierarchy5"/>
    <dgm:cxn modelId="{D03F57A2-0B01-4F2B-A06C-CBA157882490}" type="presParOf" srcId="{0F6892D2-6C43-462C-8DDC-1E9A4C2A983E}" destId="{C49C7B59-ADF3-4EB1-B18D-45A77A146669}" srcOrd="0" destOrd="0" presId="urn:microsoft.com/office/officeart/2005/8/layout/hierarchy5"/>
    <dgm:cxn modelId="{1178C1FB-4F91-491F-B9B0-B79E6DD31602}" type="presParOf" srcId="{0CD818B2-6025-43A4-B239-DA535594A3B7}" destId="{445A3B3F-940D-4429-A492-2613C320CF4F}" srcOrd="3" destOrd="0" presId="urn:microsoft.com/office/officeart/2005/8/layout/hierarchy5"/>
    <dgm:cxn modelId="{7ECB3FF0-932D-4FCF-B260-807A27C958BB}" type="presParOf" srcId="{445A3B3F-940D-4429-A492-2613C320CF4F}" destId="{7024E241-368B-4930-A36E-960FA77891EC}" srcOrd="0" destOrd="0" presId="urn:microsoft.com/office/officeart/2005/8/layout/hierarchy5"/>
    <dgm:cxn modelId="{3029FB6C-5E96-4951-931F-D969BBF5D6B0}" type="presParOf" srcId="{445A3B3F-940D-4429-A492-2613C320CF4F}" destId="{AFE990AF-1177-451C-A130-F15A2950BDCB}" srcOrd="1" destOrd="0" presId="urn:microsoft.com/office/officeart/2005/8/layout/hierarchy5"/>
    <dgm:cxn modelId="{9E9B2FFA-C4FD-4C9A-AEA5-286AD8D2CA1C}" type="presParOf" srcId="{AFE990AF-1177-451C-A130-F15A2950BDCB}" destId="{910D3EA2-DB98-4B66-84D3-80C1F40D02F3}" srcOrd="0" destOrd="0" presId="urn:microsoft.com/office/officeart/2005/8/layout/hierarchy5"/>
    <dgm:cxn modelId="{373B1180-C3F5-4FA3-88CE-2E03442845D5}" type="presParOf" srcId="{910D3EA2-DB98-4B66-84D3-80C1F40D02F3}" destId="{9CBC76E8-D189-49EC-AB71-C91175B24848}" srcOrd="0" destOrd="0" presId="urn:microsoft.com/office/officeart/2005/8/layout/hierarchy5"/>
    <dgm:cxn modelId="{46E24564-9DCF-4DD0-9283-74792CECF841}" type="presParOf" srcId="{AFE990AF-1177-451C-A130-F15A2950BDCB}" destId="{DF9C8613-23CF-4E38-8D87-1860E16F3917}" srcOrd="1" destOrd="0" presId="urn:microsoft.com/office/officeart/2005/8/layout/hierarchy5"/>
    <dgm:cxn modelId="{E27B4040-19AA-46D2-A73F-E645E0899633}" type="presParOf" srcId="{DF9C8613-23CF-4E38-8D87-1860E16F3917}" destId="{553FF549-1472-4084-9CA5-4F240A70E6AE}" srcOrd="0" destOrd="0" presId="urn:microsoft.com/office/officeart/2005/8/layout/hierarchy5"/>
    <dgm:cxn modelId="{CD113112-CB19-4DCB-A1AB-9A04A6225722}" type="presParOf" srcId="{DF9C8613-23CF-4E38-8D87-1860E16F3917}" destId="{04D2B728-6D5E-49A3-9834-A80BE8F29E4A}" srcOrd="1" destOrd="0" presId="urn:microsoft.com/office/officeart/2005/8/layout/hierarchy5"/>
    <dgm:cxn modelId="{06EC695C-3949-4250-ADBD-99FC386DAD46}" type="presParOf" srcId="{F3A02573-705F-46C9-BB24-62E7F7AB7F84}" destId="{9D86D8FE-561D-4338-A921-A061EA3E6B15}" srcOrd="2" destOrd="0" presId="urn:microsoft.com/office/officeart/2005/8/layout/hierarchy5"/>
    <dgm:cxn modelId="{D341E76E-473A-4E94-AA95-B6B635482176}" type="presParOf" srcId="{9D86D8FE-561D-4338-A921-A061EA3E6B15}" destId="{A6546555-2B5F-459A-BB7E-FA4BEF096A77}" srcOrd="0" destOrd="0" presId="urn:microsoft.com/office/officeart/2005/8/layout/hierarchy5"/>
    <dgm:cxn modelId="{4CAC9ABB-B192-4896-A9E1-E645550F7DC8}" type="presParOf" srcId="{F3A02573-705F-46C9-BB24-62E7F7AB7F84}" destId="{9B18A275-AA61-4AD4-BFD0-C6D5EBDD7A39}" srcOrd="3" destOrd="0" presId="urn:microsoft.com/office/officeart/2005/8/layout/hierarchy5"/>
    <dgm:cxn modelId="{C1813BE8-350B-4E1A-94C6-766D2AFDD5BA}" type="presParOf" srcId="{9B18A275-AA61-4AD4-BFD0-C6D5EBDD7A39}" destId="{9E26053A-F528-4C1F-86A0-65949D6F8E4C}" srcOrd="0" destOrd="0" presId="urn:microsoft.com/office/officeart/2005/8/layout/hierarchy5"/>
    <dgm:cxn modelId="{618DCC5C-EB6C-4612-AF0D-38AF0F447344}" type="presParOf" srcId="{9B18A275-AA61-4AD4-BFD0-C6D5EBDD7A39}" destId="{F4E39DA1-3363-4163-A4D6-7C2DC6D09116}" srcOrd="1" destOrd="0" presId="urn:microsoft.com/office/officeart/2005/8/layout/hierarchy5"/>
    <dgm:cxn modelId="{6C646AB1-4B6B-4758-AC5E-D7338A897DE2}" type="presParOf" srcId="{F4E39DA1-3363-4163-A4D6-7C2DC6D09116}" destId="{EAA34BBC-A822-44BD-854E-7D743D651905}" srcOrd="0" destOrd="0" presId="urn:microsoft.com/office/officeart/2005/8/layout/hierarchy5"/>
    <dgm:cxn modelId="{0C09F0DA-236C-44D9-A4B1-6499083430AE}" type="presParOf" srcId="{EAA34BBC-A822-44BD-854E-7D743D651905}" destId="{D7255672-53C6-4DDC-BB66-0AB78DE20B54}" srcOrd="0" destOrd="0" presId="urn:microsoft.com/office/officeart/2005/8/layout/hierarchy5"/>
    <dgm:cxn modelId="{5C3A4434-8113-4B11-894E-8153D7184BF1}" type="presParOf" srcId="{F4E39DA1-3363-4163-A4D6-7C2DC6D09116}" destId="{E75F48A0-7C6E-40E6-8055-4A5A0F1CFFF0}" srcOrd="1" destOrd="0" presId="urn:microsoft.com/office/officeart/2005/8/layout/hierarchy5"/>
    <dgm:cxn modelId="{ADEA0E0D-10E8-4F30-9656-A735357D988B}" type="presParOf" srcId="{E75F48A0-7C6E-40E6-8055-4A5A0F1CFFF0}" destId="{62A6063D-86A5-4A36-82EE-3B39C4D03F95}" srcOrd="0" destOrd="0" presId="urn:microsoft.com/office/officeart/2005/8/layout/hierarchy5"/>
    <dgm:cxn modelId="{6C24802D-06B7-4E08-9D7B-CBEDFCB923ED}" type="presParOf" srcId="{E75F48A0-7C6E-40E6-8055-4A5A0F1CFFF0}" destId="{767E0E7B-6C3B-4CE5-BE3A-9CB236454ED4}" srcOrd="1" destOrd="0" presId="urn:microsoft.com/office/officeart/2005/8/layout/hierarchy5"/>
    <dgm:cxn modelId="{82346F92-E1B1-4056-93B4-32B0FCAEFA36}" type="presParOf" srcId="{6B65DE25-719B-4182-8A23-8516DB8C53D2}" destId="{7AF8AC1C-E711-450A-AD02-43C1C9C7153B}" srcOrd="4" destOrd="0" presId="urn:microsoft.com/office/officeart/2005/8/layout/hierarchy5"/>
    <dgm:cxn modelId="{1C3C695D-A5A5-45A4-AA8D-6E7C650DD53A}" type="presParOf" srcId="{7AF8AC1C-E711-450A-AD02-43C1C9C7153B}" destId="{2BE3C9E5-1574-41EC-B912-B9622546D66F}" srcOrd="0" destOrd="0" presId="urn:microsoft.com/office/officeart/2005/8/layout/hierarchy5"/>
    <dgm:cxn modelId="{1F3F1042-2AAF-4F5A-8821-6192FC1A74D7}" type="presParOf" srcId="{6B65DE25-719B-4182-8A23-8516DB8C53D2}" destId="{4C26E914-4F62-4972-ABDA-B7F78EFA9AF1}" srcOrd="5" destOrd="0" presId="urn:microsoft.com/office/officeart/2005/8/layout/hierarchy5"/>
    <dgm:cxn modelId="{F2555EFB-E821-4D1B-9057-F62751DE22CB}" type="presParOf" srcId="{4C26E914-4F62-4972-ABDA-B7F78EFA9AF1}" destId="{3B9D0804-FF52-47D1-842B-066D29FEF944}" srcOrd="0" destOrd="0" presId="urn:microsoft.com/office/officeart/2005/8/layout/hierarchy5"/>
    <dgm:cxn modelId="{CACDBA79-A595-4869-B250-B2999732464C}" type="presParOf" srcId="{4C26E914-4F62-4972-ABDA-B7F78EFA9AF1}" destId="{A1656A6A-C89A-4CB4-8795-D6831D418449}" srcOrd="1" destOrd="0" presId="urn:microsoft.com/office/officeart/2005/8/layout/hierarchy5"/>
    <dgm:cxn modelId="{A7C5C831-4535-4D25-8AE5-9AB05964E51A}" type="presParOf" srcId="{A1656A6A-C89A-4CB4-8795-D6831D418449}" destId="{E0C68212-E8EA-4C7F-AA24-2713B94A4C0A}" srcOrd="0" destOrd="0" presId="urn:microsoft.com/office/officeart/2005/8/layout/hierarchy5"/>
    <dgm:cxn modelId="{C02086BF-91D3-4A90-856D-81C80E04B28E}" type="presParOf" srcId="{E0C68212-E8EA-4C7F-AA24-2713B94A4C0A}" destId="{1CEE27FB-76AB-474E-9FF8-D9F51BCF1237}" srcOrd="0" destOrd="0" presId="urn:microsoft.com/office/officeart/2005/8/layout/hierarchy5"/>
    <dgm:cxn modelId="{15C23C93-A528-4545-9EC9-05C39696775D}" type="presParOf" srcId="{A1656A6A-C89A-4CB4-8795-D6831D418449}" destId="{2AC786FF-C704-42B7-9D75-3A0B89306151}" srcOrd="1" destOrd="0" presId="urn:microsoft.com/office/officeart/2005/8/layout/hierarchy5"/>
    <dgm:cxn modelId="{54F29B69-6309-43C7-9E25-59E6A4A5DD39}" type="presParOf" srcId="{2AC786FF-C704-42B7-9D75-3A0B89306151}" destId="{786C048D-8B91-476F-98EB-03908F38A4C5}" srcOrd="0" destOrd="0" presId="urn:microsoft.com/office/officeart/2005/8/layout/hierarchy5"/>
    <dgm:cxn modelId="{747DA866-812D-4B8A-B7F8-F56D638534E4}" type="presParOf" srcId="{2AC786FF-C704-42B7-9D75-3A0B89306151}" destId="{64EA8C58-D81A-4907-94E9-9DEC4E99C503}" srcOrd="1" destOrd="0" presId="urn:microsoft.com/office/officeart/2005/8/layout/hierarchy5"/>
    <dgm:cxn modelId="{49FFC816-DC29-401F-B22B-9B3EACA0B513}" type="presParOf" srcId="{64EA8C58-D81A-4907-94E9-9DEC4E99C503}" destId="{881AA0E0-79B4-41E3-8265-32821200CBC3}" srcOrd="0" destOrd="0" presId="urn:microsoft.com/office/officeart/2005/8/layout/hierarchy5"/>
    <dgm:cxn modelId="{8DE66269-0B35-48B1-AC81-7FB58383528E}" type="presParOf" srcId="{881AA0E0-79B4-41E3-8265-32821200CBC3}" destId="{A87CDFCC-1914-47BE-8329-42EB7788D4AC}" srcOrd="0" destOrd="0" presId="urn:microsoft.com/office/officeart/2005/8/layout/hierarchy5"/>
    <dgm:cxn modelId="{80FF4D15-D5FD-43EC-B4AC-5D08E725C0F0}" type="presParOf" srcId="{64EA8C58-D81A-4907-94E9-9DEC4E99C503}" destId="{E62F2542-3268-4B24-A78D-420AB8247C31}" srcOrd="1" destOrd="0" presId="urn:microsoft.com/office/officeart/2005/8/layout/hierarchy5"/>
    <dgm:cxn modelId="{9B06A58E-563C-45DC-AC55-4F7DB9ABCFA3}" type="presParOf" srcId="{E62F2542-3268-4B24-A78D-420AB8247C31}" destId="{17A3409B-2C8E-41F1-8ABB-AC7BBEDB708C}" srcOrd="0" destOrd="0" presId="urn:microsoft.com/office/officeart/2005/8/layout/hierarchy5"/>
    <dgm:cxn modelId="{555D228E-7231-49EA-9A96-416F4436C4B6}" type="presParOf" srcId="{E62F2542-3268-4B24-A78D-420AB8247C31}" destId="{56F2E775-F5AC-4BF0-865C-3E251C8BDED2}" srcOrd="1" destOrd="0" presId="urn:microsoft.com/office/officeart/2005/8/layout/hierarchy5"/>
    <dgm:cxn modelId="{6C408AA8-2F59-47FC-A28E-AAC57A319059}" type="presParOf" srcId="{A1656A6A-C89A-4CB4-8795-D6831D418449}" destId="{F16DECD6-8E94-4433-AB73-35DD501C3B65}" srcOrd="2" destOrd="0" presId="urn:microsoft.com/office/officeart/2005/8/layout/hierarchy5"/>
    <dgm:cxn modelId="{BAA15E60-1AE8-45F1-9C63-2848D9A11FCD}" type="presParOf" srcId="{F16DECD6-8E94-4433-AB73-35DD501C3B65}" destId="{0336AF25-FE21-4A0B-AC45-A60792CA1C55}" srcOrd="0" destOrd="0" presId="urn:microsoft.com/office/officeart/2005/8/layout/hierarchy5"/>
    <dgm:cxn modelId="{814D83ED-B474-4EDE-8FBD-ED5D5D6425B6}" type="presParOf" srcId="{A1656A6A-C89A-4CB4-8795-D6831D418449}" destId="{E3D233FA-4CD3-481A-9F0B-48F2AB9860EA}" srcOrd="3" destOrd="0" presId="urn:microsoft.com/office/officeart/2005/8/layout/hierarchy5"/>
    <dgm:cxn modelId="{873ED21B-63C1-4D6E-9517-7DF911373246}" type="presParOf" srcId="{E3D233FA-4CD3-481A-9F0B-48F2AB9860EA}" destId="{C840B100-D684-491E-BA87-6BC748887C1E}" srcOrd="0" destOrd="0" presId="urn:microsoft.com/office/officeart/2005/8/layout/hierarchy5"/>
    <dgm:cxn modelId="{4953C249-D9DB-4DE4-A25E-E2CD466D0A4F}" type="presParOf" srcId="{E3D233FA-4CD3-481A-9F0B-48F2AB9860EA}" destId="{0C8CC506-7CCC-4C51-9BF5-377F787D623D}" srcOrd="1" destOrd="0" presId="urn:microsoft.com/office/officeart/2005/8/layout/hierarchy5"/>
    <dgm:cxn modelId="{335F16E6-3761-4465-9D04-1BEF37D503BE}" type="presParOf" srcId="{0C8CC506-7CCC-4C51-9BF5-377F787D623D}" destId="{64CB2405-BAE4-444F-BCF0-B3317E5D5439}" srcOrd="0" destOrd="0" presId="urn:microsoft.com/office/officeart/2005/8/layout/hierarchy5"/>
    <dgm:cxn modelId="{2349F5EB-2A3A-4934-A7E0-49A2EC7D1783}" type="presParOf" srcId="{64CB2405-BAE4-444F-BCF0-B3317E5D5439}" destId="{09B6A700-691C-413D-8F87-68EEBD063669}" srcOrd="0" destOrd="0" presId="urn:microsoft.com/office/officeart/2005/8/layout/hierarchy5"/>
    <dgm:cxn modelId="{958CE4AD-F5D8-4244-9A1B-41FEAA7BACEE}" type="presParOf" srcId="{0C8CC506-7CCC-4C51-9BF5-377F787D623D}" destId="{96C7B45F-CAB9-4DC5-B48C-C02A46CC4978}" srcOrd="1" destOrd="0" presId="urn:microsoft.com/office/officeart/2005/8/layout/hierarchy5"/>
    <dgm:cxn modelId="{2D1C665E-68A9-4A79-9F95-37CE3A069758}" type="presParOf" srcId="{96C7B45F-CAB9-4DC5-B48C-C02A46CC4978}" destId="{C4239C04-4F79-4CFC-8F0A-CB39F1DC632C}" srcOrd="0" destOrd="0" presId="urn:microsoft.com/office/officeart/2005/8/layout/hierarchy5"/>
    <dgm:cxn modelId="{087EBAF5-172F-4D3A-B2D2-EA33F21380D2}" type="presParOf" srcId="{96C7B45F-CAB9-4DC5-B48C-C02A46CC4978}" destId="{D0FC3431-540F-4EBF-A28D-A925665524F9}" srcOrd="1" destOrd="0" presId="urn:microsoft.com/office/officeart/2005/8/layout/hierarchy5"/>
    <dgm:cxn modelId="{0B51BF73-808F-4B1B-B149-E2F94DF28869}" type="presParOf" srcId="{D0FC3431-540F-4EBF-A28D-A925665524F9}" destId="{85077532-4766-410D-A5B9-07D4F949CDF1}" srcOrd="0" destOrd="0" presId="urn:microsoft.com/office/officeart/2005/8/layout/hierarchy5"/>
    <dgm:cxn modelId="{306F84C5-F004-4B0B-BBF0-BB2A2281A752}" type="presParOf" srcId="{85077532-4766-410D-A5B9-07D4F949CDF1}" destId="{CC0432DD-B4F5-4F87-BEE6-64771FA83353}" srcOrd="0" destOrd="0" presId="urn:microsoft.com/office/officeart/2005/8/layout/hierarchy5"/>
    <dgm:cxn modelId="{06A58421-9C70-4E2F-89DF-99C377054641}" type="presParOf" srcId="{D0FC3431-540F-4EBF-A28D-A925665524F9}" destId="{9E941ED1-1BE9-40C9-8042-E0431AFF5441}" srcOrd="1" destOrd="0" presId="urn:microsoft.com/office/officeart/2005/8/layout/hierarchy5"/>
    <dgm:cxn modelId="{B3D6C9D2-E375-49AC-A142-B89A80F72567}" type="presParOf" srcId="{9E941ED1-1BE9-40C9-8042-E0431AFF5441}" destId="{71717F69-197B-44E9-8472-9EA89D20B70F}" srcOrd="0" destOrd="0" presId="urn:microsoft.com/office/officeart/2005/8/layout/hierarchy5"/>
    <dgm:cxn modelId="{C1B5ECDD-5EA2-4B78-AA54-287EB9B4A6DA}" type="presParOf" srcId="{9E941ED1-1BE9-40C9-8042-E0431AFF5441}" destId="{1AF27389-71A5-488F-8B54-E492E7533EE0}" srcOrd="1" destOrd="0" presId="urn:microsoft.com/office/officeart/2005/8/layout/hierarchy5"/>
    <dgm:cxn modelId="{404A9573-7278-4273-82AB-F14552250BA9}" type="presParOf" srcId="{0C8CC506-7CCC-4C51-9BF5-377F787D623D}" destId="{1DFAB138-B2FA-4116-9A5B-CB2094FFC770}" srcOrd="2" destOrd="0" presId="urn:microsoft.com/office/officeart/2005/8/layout/hierarchy5"/>
    <dgm:cxn modelId="{54F70B45-95DB-4B56-9E22-CABA75A8CA3B}" type="presParOf" srcId="{1DFAB138-B2FA-4116-9A5B-CB2094FFC770}" destId="{FBD41E97-F708-4ADE-9FC3-7B4DF11946C7}" srcOrd="0" destOrd="0" presId="urn:microsoft.com/office/officeart/2005/8/layout/hierarchy5"/>
    <dgm:cxn modelId="{67EBA0B4-5F69-45CF-9A47-9B8088121F73}" type="presParOf" srcId="{0C8CC506-7CCC-4C51-9BF5-377F787D623D}" destId="{2414464E-17E4-42BD-B465-EBA707CC3518}" srcOrd="3" destOrd="0" presId="urn:microsoft.com/office/officeart/2005/8/layout/hierarchy5"/>
    <dgm:cxn modelId="{F908CF3B-7802-4FF4-9E44-22611DE2FE4A}" type="presParOf" srcId="{2414464E-17E4-42BD-B465-EBA707CC3518}" destId="{C98B62A2-82AC-403A-A59A-7D4311BC3510}" srcOrd="0" destOrd="0" presId="urn:microsoft.com/office/officeart/2005/8/layout/hierarchy5"/>
    <dgm:cxn modelId="{A54085CF-298F-4D47-A3B4-7B0066B2C983}" type="presParOf" srcId="{2414464E-17E4-42BD-B465-EBA707CC3518}" destId="{2DC20CA3-B4FC-460F-A109-0866611CED41}" srcOrd="1" destOrd="0" presId="urn:microsoft.com/office/officeart/2005/8/layout/hierarchy5"/>
    <dgm:cxn modelId="{2640EC58-EC6F-4D40-9717-27427CC77D9C}" type="presParOf" srcId="{2DC20CA3-B4FC-460F-A109-0866611CED41}" destId="{B2E26664-A594-4041-83F3-37A3B5AEC502}" srcOrd="0" destOrd="0" presId="urn:microsoft.com/office/officeart/2005/8/layout/hierarchy5"/>
    <dgm:cxn modelId="{5AD10A3D-480F-45EF-A16A-DDD336530AA4}" type="presParOf" srcId="{B2E26664-A594-4041-83F3-37A3B5AEC502}" destId="{BA7D02EC-F237-4C65-90C3-B730F8DD4ACA}" srcOrd="0" destOrd="0" presId="urn:microsoft.com/office/officeart/2005/8/layout/hierarchy5"/>
    <dgm:cxn modelId="{913293AD-7C67-4479-9D6E-0D1F29860BF9}" type="presParOf" srcId="{2DC20CA3-B4FC-460F-A109-0866611CED41}" destId="{8E63772D-0CE4-4026-A440-FA42EF5673D9}" srcOrd="1" destOrd="0" presId="urn:microsoft.com/office/officeart/2005/8/layout/hierarchy5"/>
    <dgm:cxn modelId="{9E574E74-6C8F-4EB1-8F9E-5C6886665F2F}" type="presParOf" srcId="{8E63772D-0CE4-4026-A440-FA42EF5673D9}" destId="{125C789A-097F-4AA1-87D7-3F00797847B8}" srcOrd="0" destOrd="0" presId="urn:microsoft.com/office/officeart/2005/8/layout/hierarchy5"/>
    <dgm:cxn modelId="{E1B91D4B-D895-4833-B019-E84E05EAD2BD}" type="presParOf" srcId="{8E63772D-0CE4-4026-A440-FA42EF5673D9}" destId="{FD4B86EF-0875-4C83-9D51-A35AD0E4D705}" srcOrd="1" destOrd="0" presId="urn:microsoft.com/office/officeart/2005/8/layout/hierarchy5"/>
    <dgm:cxn modelId="{C98D4FB2-5DD1-4688-AD2B-021B7C3790EC}" type="presParOf" srcId="{ABEB0674-FA6B-43AD-8722-85B92121E92F}" destId="{309D15FC-CCA5-4EDF-85A8-C64778FFA2C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705B-529A-42DE-A6B1-194E5DE9DB7E}">
      <dsp:nvSpPr>
        <dsp:cNvPr id="0" name=""/>
        <dsp:cNvSpPr/>
      </dsp:nvSpPr>
      <dsp:spPr>
        <a:xfrm>
          <a:off x="2676" y="2239498"/>
          <a:ext cx="1442971" cy="11423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НАЧИСЛЕНИЯ ПО ДЕКЛАРАЦИЯМ (РАСЧЕТАМ)         </a:t>
          </a:r>
          <a:r>
            <a:rPr lang="ru-RU" sz="1200" b="1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п.5 ст.11.3 НК РФ</a:t>
          </a:r>
        </a:p>
      </dsp:txBody>
      <dsp:txXfrm>
        <a:off x="36135" y="2272957"/>
        <a:ext cx="1376053" cy="1075443"/>
      </dsp:txXfrm>
    </dsp:sp>
    <dsp:sp modelId="{DA5F90CA-A02A-4165-A413-965BC77C5A2A}">
      <dsp:nvSpPr>
        <dsp:cNvPr id="0" name=""/>
        <dsp:cNvSpPr/>
      </dsp:nvSpPr>
      <dsp:spPr>
        <a:xfrm rot="17090567">
          <a:off x="668788" y="1791416"/>
          <a:ext cx="2088799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088799" y="97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1660968" y="1748908"/>
        <a:ext cx="104439" cy="104439"/>
      </dsp:txXfrm>
    </dsp:sp>
    <dsp:sp modelId="{88CB27C0-9A0A-48B0-96D0-5B148A7A7F62}">
      <dsp:nvSpPr>
        <dsp:cNvPr id="0" name=""/>
        <dsp:cNvSpPr/>
      </dsp:nvSpPr>
      <dsp:spPr>
        <a:xfrm>
          <a:off x="1980730" y="457150"/>
          <a:ext cx="1337706" cy="66885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«ОСОБЕННЫЕ»</a:t>
          </a:r>
        </a:p>
      </dsp:txBody>
      <dsp:txXfrm>
        <a:off x="2000320" y="476740"/>
        <a:ext cx="1298526" cy="629673"/>
      </dsp:txXfrm>
    </dsp:sp>
    <dsp:sp modelId="{7A5D4B25-5F5A-4C22-ABCB-9543B6E32475}">
      <dsp:nvSpPr>
        <dsp:cNvPr id="0" name=""/>
        <dsp:cNvSpPr/>
      </dsp:nvSpPr>
      <dsp:spPr>
        <a:xfrm rot="19457599">
          <a:off x="3256500" y="589570"/>
          <a:ext cx="65895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65895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3569504" y="582808"/>
        <a:ext cx="32947" cy="32947"/>
      </dsp:txXfrm>
    </dsp:sp>
    <dsp:sp modelId="{2FD6317A-0560-458E-9AF2-C39C1C6A998D}">
      <dsp:nvSpPr>
        <dsp:cNvPr id="0" name=""/>
        <dsp:cNvSpPr/>
      </dsp:nvSpPr>
      <dsp:spPr>
        <a:xfrm>
          <a:off x="3853519" y="72560"/>
          <a:ext cx="1337706" cy="66885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НАЛОГОВЫЙ МОНИТОРИНГ</a:t>
          </a:r>
        </a:p>
      </dsp:txBody>
      <dsp:txXfrm>
        <a:off x="3873109" y="92150"/>
        <a:ext cx="1298526" cy="629673"/>
      </dsp:txXfrm>
    </dsp:sp>
    <dsp:sp modelId="{B74BC70E-3833-4B3C-B09F-71E00FE925B5}">
      <dsp:nvSpPr>
        <dsp:cNvPr id="0" name=""/>
        <dsp:cNvSpPr/>
      </dsp:nvSpPr>
      <dsp:spPr>
        <a:xfrm>
          <a:off x="5191226" y="397274"/>
          <a:ext cx="2410548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410548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336237" y="346723"/>
        <a:ext cx="120527" cy="120527"/>
      </dsp:txXfrm>
    </dsp:sp>
    <dsp:sp modelId="{916C1F8C-CAE8-42E1-927C-C1830B076C3B}">
      <dsp:nvSpPr>
        <dsp:cNvPr id="0" name=""/>
        <dsp:cNvSpPr/>
      </dsp:nvSpPr>
      <dsp:spPr>
        <a:xfrm>
          <a:off x="7601775" y="72560"/>
          <a:ext cx="2039936" cy="66885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представления / срок уплаты</a:t>
          </a:r>
        </a:p>
      </dsp:txBody>
      <dsp:txXfrm>
        <a:off x="7621365" y="92150"/>
        <a:ext cx="2000756" cy="629673"/>
      </dsp:txXfrm>
    </dsp:sp>
    <dsp:sp modelId="{DD641F22-51E3-4CCC-8F56-D77FB4EC6037}">
      <dsp:nvSpPr>
        <dsp:cNvPr id="0" name=""/>
        <dsp:cNvSpPr/>
      </dsp:nvSpPr>
      <dsp:spPr>
        <a:xfrm rot="2142401">
          <a:off x="3256500" y="974160"/>
          <a:ext cx="65895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65895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3569504" y="967398"/>
        <a:ext cx="32947" cy="32947"/>
      </dsp:txXfrm>
    </dsp:sp>
    <dsp:sp modelId="{FB2F7D94-B8AE-4E55-97F9-0A8D78D0A312}">
      <dsp:nvSpPr>
        <dsp:cNvPr id="0" name=""/>
        <dsp:cNvSpPr/>
      </dsp:nvSpPr>
      <dsp:spPr>
        <a:xfrm>
          <a:off x="3853519" y="841741"/>
          <a:ext cx="1337706" cy="66885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НДС КС</a:t>
          </a:r>
        </a:p>
      </dsp:txBody>
      <dsp:txXfrm>
        <a:off x="3873109" y="861331"/>
        <a:ext cx="1298526" cy="629673"/>
      </dsp:txXfrm>
    </dsp:sp>
    <dsp:sp modelId="{A3D72EAD-DF1A-4529-8DC1-7824C2FF9A93}">
      <dsp:nvSpPr>
        <dsp:cNvPr id="0" name=""/>
        <dsp:cNvSpPr/>
      </dsp:nvSpPr>
      <dsp:spPr>
        <a:xfrm>
          <a:off x="5191226" y="1166456"/>
          <a:ext cx="2410548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410548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336237" y="1115904"/>
        <a:ext cx="120527" cy="120527"/>
      </dsp:txXfrm>
    </dsp:sp>
    <dsp:sp modelId="{E83A454A-BD67-42D4-B3A2-C3111F45A52B}">
      <dsp:nvSpPr>
        <dsp:cNvPr id="0" name=""/>
        <dsp:cNvSpPr/>
      </dsp:nvSpPr>
      <dsp:spPr>
        <a:xfrm>
          <a:off x="7601775" y="841741"/>
          <a:ext cx="2039936" cy="66885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Считаются непредставленными п.5.3 ст. 74 НК РФ</a:t>
          </a:r>
        </a:p>
      </dsp:txBody>
      <dsp:txXfrm>
        <a:off x="7621365" y="861331"/>
        <a:ext cx="2000756" cy="629673"/>
      </dsp:txXfrm>
    </dsp:sp>
    <dsp:sp modelId="{C5BF63B1-6F6F-4B43-9177-0671BFFF7CCE}">
      <dsp:nvSpPr>
        <dsp:cNvPr id="0" name=""/>
        <dsp:cNvSpPr/>
      </dsp:nvSpPr>
      <dsp:spPr>
        <a:xfrm rot="611198">
          <a:off x="1441362" y="2849040"/>
          <a:ext cx="543652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543652" y="97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1699597" y="2845161"/>
        <a:ext cx="27182" cy="27182"/>
      </dsp:txXfrm>
    </dsp:sp>
    <dsp:sp modelId="{4160BB91-B66B-4333-B418-A2B860CAA95F}">
      <dsp:nvSpPr>
        <dsp:cNvPr id="0" name=""/>
        <dsp:cNvSpPr/>
      </dsp:nvSpPr>
      <dsp:spPr>
        <a:xfrm>
          <a:off x="1980730" y="2572399"/>
          <a:ext cx="1337706" cy="6688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ПЕРВИЧНЫЕ</a:t>
          </a:r>
        </a:p>
      </dsp:txBody>
      <dsp:txXfrm>
        <a:off x="2000320" y="2591989"/>
        <a:ext cx="1298526" cy="629673"/>
      </dsp:txXfrm>
    </dsp:sp>
    <dsp:sp modelId="{5A4B1E94-B20C-472B-89B7-F09FEC95EB39}">
      <dsp:nvSpPr>
        <dsp:cNvPr id="0" name=""/>
        <dsp:cNvSpPr/>
      </dsp:nvSpPr>
      <dsp:spPr>
        <a:xfrm rot="18770822">
          <a:off x="3192560" y="2608671"/>
          <a:ext cx="78683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78683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3566307" y="2598712"/>
        <a:ext cx="39341" cy="39341"/>
      </dsp:txXfrm>
    </dsp:sp>
    <dsp:sp modelId="{6EAEC637-7B2C-4E26-A2A0-073716582F0A}">
      <dsp:nvSpPr>
        <dsp:cNvPr id="0" name=""/>
        <dsp:cNvSpPr/>
      </dsp:nvSpPr>
      <dsp:spPr>
        <a:xfrm>
          <a:off x="3853519" y="1995513"/>
          <a:ext cx="1337706" cy="6688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К УПЛАТЕ</a:t>
          </a:r>
        </a:p>
      </dsp:txBody>
      <dsp:txXfrm>
        <a:off x="3873109" y="2015103"/>
        <a:ext cx="1298526" cy="629673"/>
      </dsp:txXfrm>
    </dsp:sp>
    <dsp:sp modelId="{F98BFA2A-C468-4CB6-AD24-881312ECDCF2}">
      <dsp:nvSpPr>
        <dsp:cNvPr id="0" name=""/>
        <dsp:cNvSpPr/>
      </dsp:nvSpPr>
      <dsp:spPr>
        <a:xfrm rot="19457599">
          <a:off x="5129290" y="2127933"/>
          <a:ext cx="65895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65895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5442294" y="2121171"/>
        <a:ext cx="32947" cy="32947"/>
      </dsp:txXfrm>
    </dsp:sp>
    <dsp:sp modelId="{47AF01F5-2B7F-411D-8970-6980B1BBFC95}">
      <dsp:nvSpPr>
        <dsp:cNvPr id="0" name=""/>
        <dsp:cNvSpPr/>
      </dsp:nvSpPr>
      <dsp:spPr>
        <a:xfrm>
          <a:off x="5726309" y="1610923"/>
          <a:ext cx="1337706" cy="6688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НЕ НАРУШЕНЫ КС</a:t>
          </a:r>
        </a:p>
      </dsp:txBody>
      <dsp:txXfrm>
        <a:off x="5745899" y="1630513"/>
        <a:ext cx="1298526" cy="629673"/>
      </dsp:txXfrm>
    </dsp:sp>
    <dsp:sp modelId="{C34A0D51-F049-4DEC-BB92-9B339A387680}">
      <dsp:nvSpPr>
        <dsp:cNvPr id="0" name=""/>
        <dsp:cNvSpPr/>
      </dsp:nvSpPr>
      <dsp:spPr>
        <a:xfrm>
          <a:off x="7064016" y="1935637"/>
          <a:ext cx="535082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535082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7318180" y="1931972"/>
        <a:ext cx="26754" cy="26754"/>
      </dsp:txXfrm>
    </dsp:sp>
    <dsp:sp modelId="{A2535F16-D14C-4448-9A1F-6D43AE21AB92}">
      <dsp:nvSpPr>
        <dsp:cNvPr id="0" name=""/>
        <dsp:cNvSpPr/>
      </dsp:nvSpPr>
      <dsp:spPr>
        <a:xfrm>
          <a:off x="7599099" y="1610923"/>
          <a:ext cx="2039936" cy="66885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представления / срок </a:t>
          </a:r>
          <a:r>
            <a:rPr lang="ru-RU" sz="1200" kern="1200" dirty="0">
              <a:solidFill>
                <a:prstClr val="white"/>
              </a:solidFill>
              <a:latin typeface="DIN Pro Medium" panose="020B0604020101020102" pitchFamily="34" charset="0"/>
              <a:ea typeface="+mn-ea"/>
              <a:cs typeface="DIN Pro Medium" panose="020B0604020101020102" pitchFamily="34" charset="0"/>
            </a:rPr>
            <a:t>уплаты</a:t>
          </a:r>
        </a:p>
      </dsp:txBody>
      <dsp:txXfrm>
        <a:off x="7618689" y="1630513"/>
        <a:ext cx="2000756" cy="629673"/>
      </dsp:txXfrm>
    </dsp:sp>
    <dsp:sp modelId="{0F6892D2-6C43-462C-8DDC-1E9A4C2A983E}">
      <dsp:nvSpPr>
        <dsp:cNvPr id="0" name=""/>
        <dsp:cNvSpPr/>
      </dsp:nvSpPr>
      <dsp:spPr>
        <a:xfrm rot="2142401">
          <a:off x="5129290" y="2512523"/>
          <a:ext cx="65895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65895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5442294" y="2505761"/>
        <a:ext cx="32947" cy="32947"/>
      </dsp:txXfrm>
    </dsp:sp>
    <dsp:sp modelId="{7024E241-368B-4930-A36E-960FA77891EC}">
      <dsp:nvSpPr>
        <dsp:cNvPr id="0" name=""/>
        <dsp:cNvSpPr/>
      </dsp:nvSpPr>
      <dsp:spPr>
        <a:xfrm>
          <a:off x="5726309" y="2380104"/>
          <a:ext cx="1337706" cy="6688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НАРУШЕНЫ КС</a:t>
          </a:r>
        </a:p>
      </dsp:txBody>
      <dsp:txXfrm>
        <a:off x="5745899" y="2399694"/>
        <a:ext cx="1298526" cy="629673"/>
      </dsp:txXfrm>
    </dsp:sp>
    <dsp:sp modelId="{910D3EA2-DB98-4B66-84D3-80C1F40D02F3}">
      <dsp:nvSpPr>
        <dsp:cNvPr id="0" name=""/>
        <dsp:cNvSpPr/>
      </dsp:nvSpPr>
      <dsp:spPr>
        <a:xfrm>
          <a:off x="7064016" y="2704819"/>
          <a:ext cx="535082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535082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7318180" y="2701154"/>
        <a:ext cx="26754" cy="26754"/>
      </dsp:txXfrm>
    </dsp:sp>
    <dsp:sp modelId="{553FF549-1472-4084-9CA5-4F240A70E6AE}">
      <dsp:nvSpPr>
        <dsp:cNvPr id="0" name=""/>
        <dsp:cNvSpPr/>
      </dsp:nvSpPr>
      <dsp:spPr>
        <a:xfrm>
          <a:off x="7599099" y="2380104"/>
          <a:ext cx="2039936" cy="6688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по результатам КНП</a:t>
          </a:r>
        </a:p>
      </dsp:txBody>
      <dsp:txXfrm>
        <a:off x="7618689" y="2399694"/>
        <a:ext cx="2000756" cy="629673"/>
      </dsp:txXfrm>
    </dsp:sp>
    <dsp:sp modelId="{9D86D8FE-561D-4338-A921-A061EA3E6B15}">
      <dsp:nvSpPr>
        <dsp:cNvPr id="0" name=""/>
        <dsp:cNvSpPr/>
      </dsp:nvSpPr>
      <dsp:spPr>
        <a:xfrm rot="2829178">
          <a:off x="3192560" y="3185557"/>
          <a:ext cx="78683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78683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3566307" y="3175598"/>
        <a:ext cx="39341" cy="39341"/>
      </dsp:txXfrm>
    </dsp:sp>
    <dsp:sp modelId="{9E26053A-F528-4C1F-86A0-65949D6F8E4C}">
      <dsp:nvSpPr>
        <dsp:cNvPr id="0" name=""/>
        <dsp:cNvSpPr/>
      </dsp:nvSpPr>
      <dsp:spPr>
        <a:xfrm>
          <a:off x="3853519" y="3149286"/>
          <a:ext cx="1337706" cy="66885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К ВОЗМЕЩЕНИЮ</a:t>
          </a:r>
        </a:p>
      </dsp:txBody>
      <dsp:txXfrm>
        <a:off x="3873109" y="3168876"/>
        <a:ext cx="1298526" cy="629673"/>
      </dsp:txXfrm>
    </dsp:sp>
    <dsp:sp modelId="{EAA34BBC-A822-44BD-854E-7D743D651905}">
      <dsp:nvSpPr>
        <dsp:cNvPr id="0" name=""/>
        <dsp:cNvSpPr/>
      </dsp:nvSpPr>
      <dsp:spPr>
        <a:xfrm>
          <a:off x="5191226" y="3474000"/>
          <a:ext cx="240099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40099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331700" y="3423687"/>
        <a:ext cx="120049" cy="120049"/>
      </dsp:txXfrm>
    </dsp:sp>
    <dsp:sp modelId="{62A6063D-86A5-4A36-82EE-3B39C4D03F95}">
      <dsp:nvSpPr>
        <dsp:cNvPr id="0" name=""/>
        <dsp:cNvSpPr/>
      </dsp:nvSpPr>
      <dsp:spPr>
        <a:xfrm>
          <a:off x="7592223" y="3149286"/>
          <a:ext cx="2039936" cy="6688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по результатам КНП</a:t>
          </a:r>
        </a:p>
      </dsp:txBody>
      <dsp:txXfrm>
        <a:off x="7611813" y="3168876"/>
        <a:ext cx="2000756" cy="629673"/>
      </dsp:txXfrm>
    </dsp:sp>
    <dsp:sp modelId="{7AF8AC1C-E711-450A-AD02-43C1C9C7153B}">
      <dsp:nvSpPr>
        <dsp:cNvPr id="0" name=""/>
        <dsp:cNvSpPr/>
      </dsp:nvSpPr>
      <dsp:spPr>
        <a:xfrm rot="4509433">
          <a:off x="668788" y="3810517"/>
          <a:ext cx="2088799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088799" y="97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1660968" y="3768009"/>
        <a:ext cx="104439" cy="104439"/>
      </dsp:txXfrm>
    </dsp:sp>
    <dsp:sp modelId="{3B9D0804-FF52-47D1-842B-066D29FEF944}">
      <dsp:nvSpPr>
        <dsp:cNvPr id="0" name=""/>
        <dsp:cNvSpPr/>
      </dsp:nvSpPr>
      <dsp:spPr>
        <a:xfrm>
          <a:off x="1980730" y="4495353"/>
          <a:ext cx="1337706" cy="6688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УТОЧНЕННЫЕ</a:t>
          </a:r>
        </a:p>
      </dsp:txBody>
      <dsp:txXfrm>
        <a:off x="2000320" y="4514943"/>
        <a:ext cx="1298526" cy="629673"/>
      </dsp:txXfrm>
    </dsp:sp>
    <dsp:sp modelId="{E0C68212-E8EA-4C7F-AA24-2713B94A4C0A}">
      <dsp:nvSpPr>
        <dsp:cNvPr id="0" name=""/>
        <dsp:cNvSpPr/>
      </dsp:nvSpPr>
      <dsp:spPr>
        <a:xfrm rot="18770822">
          <a:off x="3192560" y="4531625"/>
          <a:ext cx="78683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78683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3566307" y="4521666"/>
        <a:ext cx="39341" cy="39341"/>
      </dsp:txXfrm>
    </dsp:sp>
    <dsp:sp modelId="{786C048D-8B91-476F-98EB-03908F38A4C5}">
      <dsp:nvSpPr>
        <dsp:cNvPr id="0" name=""/>
        <dsp:cNvSpPr/>
      </dsp:nvSpPr>
      <dsp:spPr>
        <a:xfrm>
          <a:off x="3853519" y="3918467"/>
          <a:ext cx="1337706" cy="6688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К УВЕЛИЧЕНИЮ</a:t>
          </a:r>
        </a:p>
      </dsp:txBody>
      <dsp:txXfrm>
        <a:off x="3873109" y="3938057"/>
        <a:ext cx="1298526" cy="629673"/>
      </dsp:txXfrm>
    </dsp:sp>
    <dsp:sp modelId="{881AA0E0-79B4-41E3-8265-32821200CBC3}">
      <dsp:nvSpPr>
        <dsp:cNvPr id="0" name=""/>
        <dsp:cNvSpPr/>
      </dsp:nvSpPr>
      <dsp:spPr>
        <a:xfrm>
          <a:off x="5191226" y="4243182"/>
          <a:ext cx="2410548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2410548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336237" y="4192630"/>
        <a:ext cx="120527" cy="120527"/>
      </dsp:txXfrm>
    </dsp:sp>
    <dsp:sp modelId="{17A3409B-2C8E-41F1-8ABB-AC7BBEDB708C}">
      <dsp:nvSpPr>
        <dsp:cNvPr id="0" name=""/>
        <dsp:cNvSpPr/>
      </dsp:nvSpPr>
      <dsp:spPr>
        <a:xfrm>
          <a:off x="7601775" y="3918467"/>
          <a:ext cx="2039936" cy="66885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</a:t>
          </a:r>
          <a:r>
            <a:rPr lang="ru-RU" sz="1200" kern="1200" dirty="0">
              <a:solidFill>
                <a:prstClr val="white"/>
              </a:solidFill>
              <a:latin typeface="DIN Pro Medium" panose="020B0604020101020102" pitchFamily="34" charset="0"/>
              <a:ea typeface="+mn-ea"/>
              <a:cs typeface="DIN Pro Medium" panose="020B0604020101020102" pitchFamily="34" charset="0"/>
            </a:rPr>
            <a:t>представления</a:t>
          </a: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 / срок уплаты</a:t>
          </a:r>
        </a:p>
      </dsp:txBody>
      <dsp:txXfrm>
        <a:off x="7621365" y="3938057"/>
        <a:ext cx="2000756" cy="629673"/>
      </dsp:txXfrm>
    </dsp:sp>
    <dsp:sp modelId="{F16DECD6-8E94-4433-AB73-35DD501C3B65}">
      <dsp:nvSpPr>
        <dsp:cNvPr id="0" name=""/>
        <dsp:cNvSpPr/>
      </dsp:nvSpPr>
      <dsp:spPr>
        <a:xfrm rot="2829178">
          <a:off x="3192560" y="5108511"/>
          <a:ext cx="78683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78683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3566307" y="5098552"/>
        <a:ext cx="39341" cy="39341"/>
      </dsp:txXfrm>
    </dsp:sp>
    <dsp:sp modelId="{C840B100-D684-491E-BA87-6BC748887C1E}">
      <dsp:nvSpPr>
        <dsp:cNvPr id="0" name=""/>
        <dsp:cNvSpPr/>
      </dsp:nvSpPr>
      <dsp:spPr>
        <a:xfrm>
          <a:off x="3853519" y="5072239"/>
          <a:ext cx="1337706" cy="6688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К УМЕНЬШЕНИЮ</a:t>
          </a:r>
        </a:p>
      </dsp:txBody>
      <dsp:txXfrm>
        <a:off x="3873109" y="5091829"/>
        <a:ext cx="1298526" cy="629673"/>
      </dsp:txXfrm>
    </dsp:sp>
    <dsp:sp modelId="{64CB2405-BAE4-444F-BCF0-B3317E5D5439}">
      <dsp:nvSpPr>
        <dsp:cNvPr id="0" name=""/>
        <dsp:cNvSpPr/>
      </dsp:nvSpPr>
      <dsp:spPr>
        <a:xfrm rot="19457599">
          <a:off x="5129290" y="5204659"/>
          <a:ext cx="65895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65895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5442294" y="5197897"/>
        <a:ext cx="32947" cy="32947"/>
      </dsp:txXfrm>
    </dsp:sp>
    <dsp:sp modelId="{C4239C04-4F79-4CFC-8F0A-CB39F1DC632C}">
      <dsp:nvSpPr>
        <dsp:cNvPr id="0" name=""/>
        <dsp:cNvSpPr/>
      </dsp:nvSpPr>
      <dsp:spPr>
        <a:xfrm>
          <a:off x="5726309" y="4687649"/>
          <a:ext cx="1337706" cy="6688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ДО СРОКА УПЛАТЫ</a:t>
          </a:r>
        </a:p>
      </dsp:txBody>
      <dsp:txXfrm>
        <a:off x="5745899" y="4707239"/>
        <a:ext cx="1298526" cy="629673"/>
      </dsp:txXfrm>
    </dsp:sp>
    <dsp:sp modelId="{85077532-4766-410D-A5B9-07D4F949CDF1}">
      <dsp:nvSpPr>
        <dsp:cNvPr id="0" name=""/>
        <dsp:cNvSpPr/>
      </dsp:nvSpPr>
      <dsp:spPr>
        <a:xfrm>
          <a:off x="7064016" y="5012363"/>
          <a:ext cx="535082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535082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7318180" y="5008698"/>
        <a:ext cx="26754" cy="26754"/>
      </dsp:txXfrm>
    </dsp:sp>
    <dsp:sp modelId="{71717F69-197B-44E9-8472-9EA89D20B70F}">
      <dsp:nvSpPr>
        <dsp:cNvPr id="0" name=""/>
        <dsp:cNvSpPr/>
      </dsp:nvSpPr>
      <dsp:spPr>
        <a:xfrm>
          <a:off x="7599099" y="4687649"/>
          <a:ext cx="2039936" cy="66885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Дата </a:t>
          </a:r>
          <a:r>
            <a:rPr lang="ru-RU" sz="1200" kern="1200" dirty="0">
              <a:solidFill>
                <a:prstClr val="white"/>
              </a:solidFill>
              <a:latin typeface="DIN Pro Medium" panose="020B0604020101020102" pitchFamily="34" charset="0"/>
              <a:ea typeface="+mn-ea"/>
              <a:cs typeface="DIN Pro Medium" panose="020B0604020101020102" pitchFamily="34" charset="0"/>
            </a:rPr>
            <a:t>представления</a:t>
          </a: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 / срок уплаты</a:t>
          </a:r>
        </a:p>
      </dsp:txBody>
      <dsp:txXfrm>
        <a:off x="7618689" y="4707239"/>
        <a:ext cx="2000756" cy="629673"/>
      </dsp:txXfrm>
    </dsp:sp>
    <dsp:sp modelId="{1DFAB138-B2FA-4116-9A5B-CB2094FFC770}">
      <dsp:nvSpPr>
        <dsp:cNvPr id="0" name=""/>
        <dsp:cNvSpPr/>
      </dsp:nvSpPr>
      <dsp:spPr>
        <a:xfrm rot="2142401">
          <a:off x="5129290" y="5589249"/>
          <a:ext cx="658956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658956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latin typeface="DIN Pro Medium" panose="020B0604020101020102" pitchFamily="34" charset="0"/>
            <a:cs typeface="DIN Pro Medium" panose="020B0604020101020102" pitchFamily="34" charset="0"/>
          </a:endParaRPr>
        </a:p>
      </dsp:txBody>
      <dsp:txXfrm>
        <a:off x="5442294" y="5582487"/>
        <a:ext cx="32947" cy="32947"/>
      </dsp:txXfrm>
    </dsp:sp>
    <dsp:sp modelId="{C98B62A2-82AC-403A-A59A-7D4311BC3510}">
      <dsp:nvSpPr>
        <dsp:cNvPr id="0" name=""/>
        <dsp:cNvSpPr/>
      </dsp:nvSpPr>
      <dsp:spPr>
        <a:xfrm>
          <a:off x="5726309" y="5456830"/>
          <a:ext cx="1337706" cy="6688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ПОСЛЕ СРОКА УПЛАТЫ</a:t>
          </a:r>
        </a:p>
      </dsp:txBody>
      <dsp:txXfrm>
        <a:off x="5745899" y="5476420"/>
        <a:ext cx="1298526" cy="629673"/>
      </dsp:txXfrm>
    </dsp:sp>
    <dsp:sp modelId="{B2E26664-A594-4041-83F3-37A3B5AEC502}">
      <dsp:nvSpPr>
        <dsp:cNvPr id="0" name=""/>
        <dsp:cNvSpPr/>
      </dsp:nvSpPr>
      <dsp:spPr>
        <a:xfrm>
          <a:off x="7064016" y="5781545"/>
          <a:ext cx="535082" cy="19423"/>
        </a:xfrm>
        <a:custGeom>
          <a:avLst/>
          <a:gdLst/>
          <a:ahLst/>
          <a:cxnLst/>
          <a:rect l="0" t="0" r="0" b="0"/>
          <a:pathLst>
            <a:path>
              <a:moveTo>
                <a:pt x="0" y="9711"/>
              </a:moveTo>
              <a:lnTo>
                <a:pt x="535082" y="97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7318180" y="5777880"/>
        <a:ext cx="26754" cy="26754"/>
      </dsp:txXfrm>
    </dsp:sp>
    <dsp:sp modelId="{125C789A-097F-4AA1-87D7-3F00797847B8}">
      <dsp:nvSpPr>
        <dsp:cNvPr id="0" name=""/>
        <dsp:cNvSpPr/>
      </dsp:nvSpPr>
      <dsp:spPr>
        <a:xfrm>
          <a:off x="7599099" y="5456830"/>
          <a:ext cx="2039936" cy="6688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DIN Pro Medium" panose="020B0604020101020102" pitchFamily="34" charset="0"/>
              <a:cs typeface="DIN Pro Medium" panose="020B0604020101020102" pitchFamily="34" charset="0"/>
            </a:rPr>
            <a:t>по результатам КНП</a:t>
          </a:r>
        </a:p>
      </dsp:txBody>
      <dsp:txXfrm>
        <a:off x="7618689" y="5476420"/>
        <a:ext cx="2000756" cy="62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E0E72C9-EF26-4E49-A624-76C408AA0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BC4FFD-392B-4F86-9583-534150C4A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BA26-99D0-422F-AE15-2DC8AA8D20EF}" type="datetimeFigureOut">
              <a:rPr lang="ru-RU" smtClean="0">
                <a:latin typeface="DIN Pro Medium" panose="020B0604020101020102" pitchFamily="34" charset="0"/>
              </a:rPr>
              <a:t>03.10.2023</a:t>
            </a:fld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C3668D-DBEA-4893-990A-8EC3CB8C0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B5E0-3B45-424F-8BAB-0AA8289D9C04}" type="slidenum">
              <a:rPr lang="ru-RU" smtClean="0">
                <a:latin typeface="DIN Pro Medium" panose="020B0604020101020102" pitchFamily="34" charset="0"/>
              </a:rPr>
              <a:t>‹#›</a:t>
            </a:fld>
            <a:endParaRPr lang="ru-RU" dirty="0">
              <a:latin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7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F89C8-56DD-44EE-B8F7-81B7FE74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9" y="1122363"/>
            <a:ext cx="112842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DIN Pro Medium" panose="020B0604020101020102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5D6B3-92A3-4D2A-A14C-F5EE1A0D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0308"/>
            <a:ext cx="9144000" cy="11982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DIN Pro Medium" panose="020B06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63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0734"/>
            <a:ext cx="10515600" cy="4029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DIN Pro Medium" panose="020B06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DIN Pro Medium" panose="020B0604020101020102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90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B01BCF-7FB7-4F0B-A668-3DA2DF84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14505"/>
            <a:ext cx="5181600" cy="3162458"/>
          </a:xfrm>
          <a:prstGeom prst="rect">
            <a:avLst/>
          </a:prstGeom>
        </p:spPr>
        <p:txBody>
          <a:bodyPr/>
          <a:lstStyle>
            <a:lvl1pPr>
              <a:defRPr>
                <a:latin typeface="DIN Pro Medium" panose="020B0604020101020102" pitchFamily="34" charset="0"/>
              </a:defRPr>
            </a:lvl1pPr>
            <a:lvl2pPr>
              <a:defRPr>
                <a:latin typeface="DIN Pro Medium" panose="020B0604020101020102" pitchFamily="34" charset="0"/>
              </a:defRPr>
            </a:lvl2pPr>
            <a:lvl3pPr>
              <a:defRPr>
                <a:latin typeface="DIN Pro Medium" panose="020B0604020101020102" pitchFamily="34" charset="0"/>
              </a:defRPr>
            </a:lvl3pPr>
            <a:lvl4pPr>
              <a:defRPr>
                <a:latin typeface="DIN Pro Medium" panose="020B0604020101020102" pitchFamily="34" charset="0"/>
              </a:defRPr>
            </a:lvl4pPr>
            <a:lvl5pPr>
              <a:defRPr>
                <a:latin typeface="DIN Pro Medium" panose="020B0604020101020102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3768E1-2347-41CB-B3DE-DF77995A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14505"/>
            <a:ext cx="5181600" cy="3162458"/>
          </a:xfrm>
          <a:prstGeom prst="rect">
            <a:avLst/>
          </a:prstGeom>
        </p:spPr>
        <p:txBody>
          <a:bodyPr/>
          <a:lstStyle>
            <a:lvl1pPr>
              <a:defRPr>
                <a:latin typeface="DIN Pro Medium" panose="020B0604020101020102" pitchFamily="34" charset="0"/>
              </a:defRPr>
            </a:lvl1pPr>
            <a:lvl2pPr>
              <a:defRPr>
                <a:latin typeface="DIN Pro Medium" panose="020B0604020101020102" pitchFamily="34" charset="0"/>
              </a:defRPr>
            </a:lvl2pPr>
            <a:lvl3pPr>
              <a:defRPr>
                <a:latin typeface="DIN Pro Medium" panose="020B0604020101020102" pitchFamily="34" charset="0"/>
              </a:defRPr>
            </a:lvl3pPr>
            <a:lvl4pPr>
              <a:defRPr>
                <a:latin typeface="DIN Pro Medium" panose="020B0604020101020102" pitchFamily="34" charset="0"/>
              </a:defRPr>
            </a:lvl4pPr>
            <a:lvl5pPr>
              <a:defRPr>
                <a:latin typeface="DIN Pro Medium" panose="020B0604020101020102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DF7923-D791-472E-89B5-B9C4BA87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DIN Pro Medium" panose="020B0604020101020102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69ED1D-27B8-410E-B5D6-20C5C8A20DA7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DIN Pro Medium" panose="020B0604020101020102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22035-6B7B-4DAB-9748-596CCB0B4D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044" y="100397"/>
            <a:ext cx="1176853" cy="4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AE40E7-0849-4AE0-A2FD-72B2CDC3C6C4}"/>
              </a:ext>
            </a:extLst>
          </p:cNvPr>
          <p:cNvSpPr/>
          <p:nvPr/>
        </p:nvSpPr>
        <p:spPr>
          <a:xfrm>
            <a:off x="0" y="-4094"/>
            <a:ext cx="12192000" cy="6862094"/>
          </a:xfrm>
          <a:prstGeom prst="rect">
            <a:avLst/>
          </a:prstGeom>
          <a:solidFill>
            <a:srgbClr val="EB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D7A5A1-C203-48AE-B1FD-20E61147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450" y="5538852"/>
            <a:ext cx="8761628" cy="818511"/>
          </a:xfrm>
          <a:prstGeom prst="rect">
            <a:avLst/>
          </a:prstGeom>
        </p:spPr>
      </p:pic>
      <p:sp>
        <p:nvSpPr>
          <p:cNvPr id="39" name="Подзаголовок 2">
            <a:extLst>
              <a:ext uri="{FF2B5EF4-FFF2-40B4-BE49-F238E27FC236}">
                <a16:creationId xmlns:a16="http://schemas.microsoft.com/office/drawing/2014/main" id="{21B1FA25-2A25-4BB4-AF45-4DF5B93BE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333" y="5538852"/>
            <a:ext cx="8126949" cy="81851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6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Черепанов Дмитрий</a:t>
            </a:r>
            <a:br>
              <a:rPr lang="ru-RU" sz="2600" b="1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</a:br>
            <a:r>
              <a:rPr lang="ru-RU" sz="1500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заместитель начальника Управления камерального контроля ФНС России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5077928-479B-4664-9FE8-FAC142AA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148" y="5730893"/>
            <a:ext cx="434428" cy="434428"/>
          </a:xfrm>
          <a:prstGeom prst="rect">
            <a:avLst/>
          </a:prstGeom>
          <a:effectLst>
            <a:outerShdw blurRad="38100" dist="88900" dir="5400000" sx="92000" sy="92000" algn="t" rotWithShape="0">
              <a:schemeClr val="accent1">
                <a:lumMod val="50000"/>
                <a:alpha val="95000"/>
              </a:schemeClr>
            </a:outerShdw>
          </a:effectLst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7E380F12-1ABA-48D7-BBF5-6F3065FAE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608492"/>
            <a:ext cx="10861962" cy="2238376"/>
          </a:xfrm>
        </p:spPr>
        <p:txBody>
          <a:bodyPr>
            <a:noAutofit/>
          </a:bodyPr>
          <a:lstStyle/>
          <a:p>
            <a:pPr algn="l">
              <a:lnSpc>
                <a:spcPts val="8000"/>
              </a:lnSpc>
            </a:pPr>
            <a:r>
              <a:rPr lang="ru-RU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Налоговый контроль 2023: как изменилась практика в связи с переходом на ЕНС</a:t>
            </a:r>
            <a:endParaRPr lang="ru-RU" b="0" dirty="0">
              <a:solidFill>
                <a:schemeClr val="bg1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8EB96B-D47D-4496-8B95-17FDE0FCA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504" y="500637"/>
            <a:ext cx="2892603" cy="10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2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93CF79CA-4BBC-F813-5D67-8695E3D1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68"/>
            <a:ext cx="12192000" cy="477681"/>
          </a:xfrm>
        </p:spPr>
        <p:txBody>
          <a:bodyPr/>
          <a:lstStyle/>
          <a:p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КОНТРОЛЬНЫЕ СООТНОШЕНИЯ В ДЕКЛАРАЦИЯХ (РАСЧЕТАХ)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932669-0117-8013-4CC7-F06654EF5AB7}"/>
              </a:ext>
            </a:extLst>
          </p:cNvPr>
          <p:cNvGrpSpPr/>
          <p:nvPr/>
        </p:nvGrpSpPr>
        <p:grpSpPr>
          <a:xfrm>
            <a:off x="0" y="976744"/>
            <a:ext cx="12174682" cy="0"/>
            <a:chOff x="0" y="976744"/>
            <a:chExt cx="12174682" cy="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98E18A3-FB69-81C8-5135-168FDF4680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76744"/>
              <a:ext cx="15544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912B0C05-665D-EAEF-7610-8B362DEA31A4}"/>
                </a:ext>
              </a:extLst>
            </p:cNvPr>
            <p:cNvCxnSpPr>
              <a:cxnSpLocks/>
            </p:cNvCxnSpPr>
            <p:nvPr/>
          </p:nvCxnSpPr>
          <p:spPr>
            <a:xfrm>
              <a:off x="10683240" y="976744"/>
              <a:ext cx="1491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D8FB1B-CDA6-A916-3480-C407472D7689}"/>
              </a:ext>
            </a:extLst>
          </p:cNvPr>
          <p:cNvSpPr txBox="1"/>
          <p:nvPr/>
        </p:nvSpPr>
        <p:spPr>
          <a:xfrm>
            <a:off x="4467038" y="1804165"/>
            <a:ext cx="7374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ПИСЬМО ФНС РОССИИ от 21 февраля 2023 г. № ЕА-4-15/2048@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4BDD24-FE6A-5131-FEFC-C1480AC92A2D}"/>
              </a:ext>
            </a:extLst>
          </p:cNvPr>
          <p:cNvGrpSpPr/>
          <p:nvPr/>
        </p:nvGrpSpPr>
        <p:grpSpPr>
          <a:xfrm>
            <a:off x="237788" y="1118281"/>
            <a:ext cx="2493027" cy="2849780"/>
            <a:chOff x="259526" y="1339665"/>
            <a:chExt cx="2493027" cy="2849780"/>
          </a:xfrm>
        </p:grpSpPr>
        <p:pic>
          <p:nvPicPr>
            <p:cNvPr id="12" name="Рисунок 11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B665FBD-CD2F-8DC2-9558-F260C01FA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526" y="1339665"/>
              <a:ext cx="2493027" cy="28497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730CED-CEBB-2649-F4DA-40BF930095B1}"/>
                </a:ext>
              </a:extLst>
            </p:cNvPr>
            <p:cNvSpPr txBox="1"/>
            <p:nvPr/>
          </p:nvSpPr>
          <p:spPr>
            <a:xfrm rot="214169">
              <a:off x="527939" y="2031386"/>
              <a:ext cx="178854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пп.1 п.5 </a:t>
              </a:r>
            </a:p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ст.11.3 </a:t>
              </a:r>
            </a:p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НК РФ</a:t>
              </a:r>
            </a:p>
            <a:p>
              <a:pPr algn="ctr"/>
              <a:endParaRPr lang="ru-RU" sz="1800" dirty="0">
                <a:latin typeface="Bookman Old Style" panose="02050604050505020204" pitchFamily="18" charset="0"/>
              </a:endParaRPr>
            </a:p>
            <a:p>
              <a:pPr algn="ctr"/>
              <a:r>
                <a:rPr lang="ru-RU" sz="1800" dirty="0">
                  <a:latin typeface="Bookman Old Style" panose="02050604050505020204" pitchFamily="18" charset="0"/>
                </a:rPr>
                <a:t>№</a:t>
              </a:r>
              <a:r>
                <a:rPr lang="en-US" sz="1800" dirty="0">
                  <a:latin typeface="Bookman Old Style" panose="02050604050505020204" pitchFamily="18" charset="0"/>
                </a:rPr>
                <a:t>389-</a:t>
              </a:r>
              <a:r>
                <a:rPr lang="ru-RU" sz="1800" dirty="0">
                  <a:latin typeface="Bookman Old Style" panose="02050604050505020204" pitchFamily="18" charset="0"/>
                </a:rPr>
                <a:t>ФЗ</a:t>
              </a:r>
              <a:r>
                <a:rPr lang="en-US" sz="1800" dirty="0">
                  <a:latin typeface="Bookman Old Style" panose="02050604050505020204" pitchFamily="18" charset="0"/>
                </a:rPr>
                <a:t> </a:t>
              </a:r>
              <a:r>
                <a:rPr lang="ru-RU" sz="1800" dirty="0">
                  <a:latin typeface="Bookman Old Style" panose="02050604050505020204" pitchFamily="18" charset="0"/>
                </a:rPr>
                <a:t>от</a:t>
              </a:r>
              <a:r>
                <a:rPr lang="ru-RU" dirty="0">
                  <a:latin typeface="Bookman Old Style" panose="02050604050505020204" pitchFamily="18" charset="0"/>
                </a:rPr>
                <a:t> </a:t>
              </a:r>
              <a:r>
                <a:rPr lang="en-US" sz="1800" dirty="0">
                  <a:latin typeface="Bookman Old Style" panose="02050604050505020204" pitchFamily="18" charset="0"/>
                </a:rPr>
                <a:t>31.07.2023</a:t>
              </a:r>
              <a:endParaRPr lang="ru-RU" dirty="0">
                <a:latin typeface="DIN Pro Medium" panose="020B0604020101020102" pitchFamily="34" charset="0"/>
              </a:endParaRPr>
            </a:p>
            <a:p>
              <a:pPr algn="ctr"/>
              <a:endParaRPr lang="ru-RU" b="1" dirty="0">
                <a:solidFill>
                  <a:schemeClr val="tx2"/>
                </a:solidFill>
                <a:latin typeface="DIN Pro Medium" panose="020B0604020101020102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A15F11-9E17-315D-1AB0-DAD10D3D023F}"/>
              </a:ext>
            </a:extLst>
          </p:cNvPr>
          <p:cNvSpPr txBox="1"/>
          <p:nvPr/>
        </p:nvSpPr>
        <p:spPr>
          <a:xfrm>
            <a:off x="4467038" y="2349887"/>
            <a:ext cx="723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ПИСЬМО ФНС РОССИИ от ** сентября 2023 г. № ЕА-4-15/</a:t>
            </a:r>
            <a:r>
              <a:rPr lang="ru-RU" dirty="0" err="1">
                <a:latin typeface="DIN Pro Medium" panose="020B0604020101020102" pitchFamily="34" charset="0"/>
              </a:rPr>
              <a:t>хххх</a:t>
            </a:r>
            <a:r>
              <a:rPr lang="ru-RU" dirty="0">
                <a:latin typeface="DIN Pro Medium" panose="020B0604020101020102" pitchFamily="34" charset="0"/>
              </a:rPr>
              <a:t>@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EAB53-E4C2-4758-0EB4-8C858D6A433C}"/>
              </a:ext>
            </a:extLst>
          </p:cNvPr>
          <p:cNvSpPr txBox="1"/>
          <p:nvPr/>
        </p:nvSpPr>
        <p:spPr>
          <a:xfrm>
            <a:off x="3843149" y="1535442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2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5400" dirty="0">
              <a:solidFill>
                <a:schemeClr val="accent2"/>
              </a:solidFill>
              <a:latin typeface="DIN Pro Medium" panose="020B0604020101020102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E24F6-25BD-900B-32D3-FAFE50990353}"/>
              </a:ext>
            </a:extLst>
          </p:cNvPr>
          <p:cNvSpPr txBox="1"/>
          <p:nvPr/>
        </p:nvSpPr>
        <p:spPr>
          <a:xfrm>
            <a:off x="4467038" y="2911313"/>
            <a:ext cx="655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ПРИКАЗ ФНС РОССИИ, срок вступления в силу 01.04.2024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32E01-24E0-64AC-6FD0-92DED39DAA59}"/>
              </a:ext>
            </a:extLst>
          </p:cNvPr>
          <p:cNvSpPr txBox="1"/>
          <p:nvPr/>
        </p:nvSpPr>
        <p:spPr>
          <a:xfrm>
            <a:off x="3754181" y="2634314"/>
            <a:ext cx="80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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DIN Pro Medium" panose="020B0604020101020102" pitchFamily="34" charset="0"/>
            </a:endParaRPr>
          </a:p>
        </p:txBody>
      </p:sp>
      <p:pic>
        <p:nvPicPr>
          <p:cNvPr id="18" name="Рисунок 17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4A3E46-24D5-9A1F-03D9-D90F285CD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315" y="4598326"/>
            <a:ext cx="2069757" cy="210291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0A3A2F2-D875-44D5-EBE7-D613749DC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271" y="4598326"/>
            <a:ext cx="2069757" cy="210291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7152CC-2D61-BE83-1FE0-2EACEC1080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5793" y="4598326"/>
            <a:ext cx="2069757" cy="21029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99DFA9-A333-E35A-0951-A91D6BA861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749" y="4598326"/>
            <a:ext cx="2069757" cy="21029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4E6B98-692C-117D-BF3A-64D94FEC9CDF}"/>
              </a:ext>
            </a:extLst>
          </p:cNvPr>
          <p:cNvSpPr txBox="1"/>
          <p:nvPr/>
        </p:nvSpPr>
        <p:spPr>
          <a:xfrm>
            <a:off x="1706608" y="4884744"/>
            <a:ext cx="1765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Проверка на отрицательные значения сумм налогов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FBB340-6F03-2C56-2AD3-7A3E44597B9F}"/>
              </a:ext>
            </a:extLst>
          </p:cNvPr>
          <p:cNvSpPr txBox="1"/>
          <p:nvPr/>
        </p:nvSpPr>
        <p:spPr>
          <a:xfrm>
            <a:off x="4098680" y="4884744"/>
            <a:ext cx="17106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Проверка предельных значений (УСН, остальные в проработке)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6551F-BAC0-4331-6250-9EE73F148957}"/>
              </a:ext>
            </a:extLst>
          </p:cNvPr>
          <p:cNvSpPr txBox="1"/>
          <p:nvPr/>
        </p:nvSpPr>
        <p:spPr>
          <a:xfrm>
            <a:off x="6428610" y="4884744"/>
            <a:ext cx="20184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Арифметические проверки с основным разделом (по начислениям)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E96B40-3774-EA12-5891-BC16413B74CF}"/>
              </a:ext>
            </a:extLst>
          </p:cNvPr>
          <p:cNvSpPr txBox="1"/>
          <p:nvPr/>
        </p:nvSpPr>
        <p:spPr>
          <a:xfrm>
            <a:off x="8971553" y="4884744"/>
            <a:ext cx="17041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Логические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проверки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соответствия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кодов, КБК,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сроков уплаты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B397B0D-416C-4552-2596-ADBCA347E3A1}"/>
              </a:ext>
            </a:extLst>
          </p:cNvPr>
          <p:cNvCxnSpPr/>
          <p:nvPr/>
        </p:nvCxnSpPr>
        <p:spPr>
          <a:xfrm>
            <a:off x="1706608" y="4253173"/>
            <a:ext cx="8969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990CBE6-C847-5622-E4AE-B9B37D169D06}"/>
              </a:ext>
            </a:extLst>
          </p:cNvPr>
          <p:cNvSpPr txBox="1"/>
          <p:nvPr/>
        </p:nvSpPr>
        <p:spPr>
          <a:xfrm>
            <a:off x="4513206" y="4068507"/>
            <a:ext cx="3381114" cy="3663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DIN Pro Medium" panose="020B0604020101020102" pitchFamily="34" charset="0"/>
              </a:rPr>
              <a:t>Все декларации (расчеты)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B62A12-27EA-7DC4-EA83-956DE9E3AB4A}"/>
              </a:ext>
            </a:extLst>
          </p:cNvPr>
          <p:cNvSpPr txBox="1"/>
          <p:nvPr/>
        </p:nvSpPr>
        <p:spPr>
          <a:xfrm>
            <a:off x="3754180" y="2046305"/>
            <a:ext cx="80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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0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DA333D1-0926-CD03-F102-317E0E09F19D}"/>
              </a:ext>
            </a:extLst>
          </p:cNvPr>
          <p:cNvSpPr/>
          <p:nvPr/>
        </p:nvSpPr>
        <p:spPr>
          <a:xfrm>
            <a:off x="166705" y="2530940"/>
            <a:ext cx="11689393" cy="921940"/>
          </a:xfrm>
          <a:prstGeom prst="roundRect">
            <a:avLst>
              <a:gd name="adj" fmla="val 3319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65C20C7-934B-4E7C-5BDB-89416E499F37}"/>
              </a:ext>
            </a:extLst>
          </p:cNvPr>
          <p:cNvSpPr/>
          <p:nvPr/>
        </p:nvSpPr>
        <p:spPr>
          <a:xfrm>
            <a:off x="166705" y="3517507"/>
            <a:ext cx="11689393" cy="921940"/>
          </a:xfrm>
          <a:prstGeom prst="roundRect">
            <a:avLst>
              <a:gd name="adj" fmla="val 3319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81D8A45-5F58-AA76-4D22-AAB1C1EBD059}"/>
              </a:ext>
            </a:extLst>
          </p:cNvPr>
          <p:cNvSpPr/>
          <p:nvPr/>
        </p:nvSpPr>
        <p:spPr>
          <a:xfrm>
            <a:off x="166705" y="4504073"/>
            <a:ext cx="11689393" cy="1380837"/>
          </a:xfrm>
          <a:prstGeom prst="roundRect">
            <a:avLst>
              <a:gd name="adj" fmla="val 1821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53369-733A-68C3-91E8-17D59FABEA23}"/>
              </a:ext>
            </a:extLst>
          </p:cNvPr>
          <p:cNvSpPr txBox="1"/>
          <p:nvPr/>
        </p:nvSpPr>
        <p:spPr>
          <a:xfrm>
            <a:off x="0" y="1480384"/>
            <a:ext cx="4582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1. Сдана первичка по НДС 18.01.2024 за 4 квартал 2023 года, налог - 300 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A39DF-4F0B-36C5-D131-A977E363C624}"/>
              </a:ext>
            </a:extLst>
          </p:cNvPr>
          <p:cNvSpPr txBox="1"/>
          <p:nvPr/>
        </p:nvSpPr>
        <p:spPr>
          <a:xfrm>
            <a:off x="335901" y="1033119"/>
            <a:ext cx="923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DIN Pro Medium" panose="020B0604020101020102" pitchFamily="34" charset="0"/>
              </a:rPr>
              <a:t>ДАНО: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5E84A-97D5-9FC7-9C73-254A768FD288}"/>
              </a:ext>
            </a:extLst>
          </p:cNvPr>
          <p:cNvSpPr txBox="1"/>
          <p:nvPr/>
        </p:nvSpPr>
        <p:spPr>
          <a:xfrm>
            <a:off x="201147" y="2114948"/>
            <a:ext cx="4333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2. Сданы </a:t>
            </a:r>
            <a:r>
              <a:rPr lang="ru-RU" dirty="0" err="1">
                <a:latin typeface="DIN Pro Medium" panose="020B0604020101020102" pitchFamily="34" charset="0"/>
              </a:rPr>
              <a:t>уточненки</a:t>
            </a:r>
            <a:r>
              <a:rPr lang="ru-RU" dirty="0">
                <a:latin typeface="DIN Pro Medium" panose="020B0604020101020102" pitchFamily="34" charset="0"/>
              </a:rPr>
              <a:t>:</a:t>
            </a:r>
          </a:p>
          <a:p>
            <a:endParaRPr lang="ru-RU" dirty="0">
              <a:latin typeface="DIN Pro Medium" panose="020B0604020101020102" pitchFamily="34" charset="0"/>
            </a:endParaRPr>
          </a:p>
          <a:p>
            <a:r>
              <a:rPr lang="ru-RU" dirty="0">
                <a:latin typeface="DIN Pro Medium" panose="020B0604020101020102" pitchFamily="34" charset="0"/>
              </a:rPr>
              <a:t>01.02.2024 - №1, </a:t>
            </a:r>
          </a:p>
          <a:p>
            <a:r>
              <a:rPr lang="ru-RU" dirty="0">
                <a:latin typeface="DIN Pro Medium" panose="020B0604020101020102" pitchFamily="34" charset="0"/>
              </a:rPr>
              <a:t>сумма налога 360 тыс. руб.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9ACB6A-9603-D25E-46F7-373C3A69840B}"/>
              </a:ext>
            </a:extLst>
          </p:cNvPr>
          <p:cNvCxnSpPr>
            <a:cxnSpLocks/>
          </p:cNvCxnSpPr>
          <p:nvPr/>
        </p:nvCxnSpPr>
        <p:spPr>
          <a:xfrm>
            <a:off x="484297" y="5924904"/>
            <a:ext cx="11371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42298A4-CC45-8C95-521C-F3AE73357EA4}"/>
              </a:ext>
            </a:extLst>
          </p:cNvPr>
          <p:cNvCxnSpPr>
            <a:cxnSpLocks/>
          </p:cNvCxnSpPr>
          <p:nvPr/>
        </p:nvCxnSpPr>
        <p:spPr>
          <a:xfrm>
            <a:off x="4553349" y="1033119"/>
            <a:ext cx="0" cy="557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4C213C-956C-CE12-AF91-B49F9B200A04}"/>
              </a:ext>
            </a:extLst>
          </p:cNvPr>
          <p:cNvSpPr txBox="1"/>
          <p:nvPr/>
        </p:nvSpPr>
        <p:spPr>
          <a:xfrm>
            <a:off x="1" y="5936546"/>
            <a:ext cx="414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Даты и суммы начислении по НДС в ЕНС </a:t>
            </a:r>
            <a:r>
              <a:rPr lang="ru-RU" b="1" dirty="0">
                <a:latin typeface="DIN Pro Medium" panose="020B0604020101020102" pitchFamily="34" charset="0"/>
              </a:rPr>
              <a:t>по сроку уплаты 28.01.2024 </a:t>
            </a:r>
            <a:r>
              <a:rPr lang="ru-RU" dirty="0">
                <a:latin typeface="DIN Pro Medium" panose="020B0604020101020102" pitchFamily="34" charset="0"/>
              </a:rPr>
              <a:t>-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D1D5E-CFAC-0904-5ABF-371B3B589BE3}"/>
              </a:ext>
            </a:extLst>
          </p:cNvPr>
          <p:cNvSpPr txBox="1"/>
          <p:nvPr/>
        </p:nvSpPr>
        <p:spPr>
          <a:xfrm>
            <a:off x="4582960" y="1022202"/>
            <a:ext cx="1724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DIN Pro Medium" panose="020B0604020101020102" pitchFamily="34" charset="0"/>
              </a:rPr>
              <a:t>РЕШЕНИЕ: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A0E218B-88D5-B650-DF31-7DD3F2C0EBAD}"/>
              </a:ext>
            </a:extLst>
          </p:cNvPr>
          <p:cNvCxnSpPr>
            <a:cxnSpLocks/>
          </p:cNvCxnSpPr>
          <p:nvPr/>
        </p:nvCxnSpPr>
        <p:spPr>
          <a:xfrm>
            <a:off x="486819" y="1391534"/>
            <a:ext cx="11369280" cy="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E210E2-39E6-8C18-F028-8AB825CDAF8E}"/>
              </a:ext>
            </a:extLst>
          </p:cNvPr>
          <p:cNvSpPr txBox="1"/>
          <p:nvPr/>
        </p:nvSpPr>
        <p:spPr>
          <a:xfrm>
            <a:off x="8759481" y="999899"/>
            <a:ext cx="1724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DIN Pro Medium" panose="020B0604020101020102" pitchFamily="34" charset="0"/>
              </a:rPr>
              <a:t>ОТВЕТ: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A9E01-AA04-D1A1-E61F-D225B63CF7CE}"/>
              </a:ext>
            </a:extLst>
          </p:cNvPr>
          <p:cNvSpPr txBox="1"/>
          <p:nvPr/>
        </p:nvSpPr>
        <p:spPr>
          <a:xfrm>
            <a:off x="4497155" y="2184532"/>
            <a:ext cx="332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УНД после срока уплаты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74460-BD4D-C84C-B5B6-6A37BED64D3D}"/>
              </a:ext>
            </a:extLst>
          </p:cNvPr>
          <p:cNvSpPr txBox="1"/>
          <p:nvPr/>
        </p:nvSpPr>
        <p:spPr>
          <a:xfrm>
            <a:off x="201147" y="3651787"/>
            <a:ext cx="3493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08.02.2024 - №2, </a:t>
            </a:r>
          </a:p>
          <a:p>
            <a:r>
              <a:rPr lang="ru-RU" dirty="0">
                <a:latin typeface="DIN Pro Medium" panose="020B0604020101020102" pitchFamily="34" charset="0"/>
              </a:rPr>
              <a:t>сумма налога 120 тыс. 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8B70B-1675-4E99-80B5-E615AA435E88}"/>
              </a:ext>
            </a:extLst>
          </p:cNvPr>
          <p:cNvSpPr txBox="1"/>
          <p:nvPr/>
        </p:nvSpPr>
        <p:spPr>
          <a:xfrm>
            <a:off x="201147" y="4637629"/>
            <a:ext cx="4268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09.02.2024 - №3, </a:t>
            </a:r>
          </a:p>
          <a:p>
            <a:r>
              <a:rPr lang="ru-RU" dirty="0">
                <a:latin typeface="DIN Pro Medium" panose="020B0604020101020102" pitchFamily="34" charset="0"/>
              </a:rPr>
              <a:t>сумма налога 330 тыс. руб.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217D2F3-BB11-3FB5-F265-DCFB20986889}"/>
              </a:ext>
            </a:extLst>
          </p:cNvPr>
          <p:cNvCxnSpPr>
            <a:cxnSpLocks/>
          </p:cNvCxnSpPr>
          <p:nvPr/>
        </p:nvCxnSpPr>
        <p:spPr>
          <a:xfrm>
            <a:off x="8678309" y="1054412"/>
            <a:ext cx="0" cy="557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23E2BF-EE01-A050-CA3D-6AC222C7B3F1}"/>
              </a:ext>
            </a:extLst>
          </p:cNvPr>
          <p:cNvSpPr txBox="1"/>
          <p:nvPr/>
        </p:nvSpPr>
        <p:spPr>
          <a:xfrm>
            <a:off x="8805369" y="1488968"/>
            <a:ext cx="2985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28.01.2024: +100 тыс. 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3DC562-FC1F-41AD-53EC-53200A416086}"/>
              </a:ext>
            </a:extLst>
          </p:cNvPr>
          <p:cNvSpPr txBox="1"/>
          <p:nvPr/>
        </p:nvSpPr>
        <p:spPr>
          <a:xfrm>
            <a:off x="4497155" y="1479216"/>
            <a:ext cx="2558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ПНД до срока уплаты</a:t>
            </a:r>
          </a:p>
        </p:txBody>
      </p:sp>
      <p:sp>
        <p:nvSpPr>
          <p:cNvPr id="22" name="T10">
            <a:extLst>
              <a:ext uri="{FF2B5EF4-FFF2-40B4-BE49-F238E27FC236}">
                <a16:creationId xmlns:a16="http://schemas.microsoft.com/office/drawing/2014/main" id="{72C3E39F-7E80-7C5B-9551-278A915FA147}"/>
              </a:ext>
            </a:extLst>
          </p:cNvPr>
          <p:cNvSpPr txBox="1"/>
          <p:nvPr/>
        </p:nvSpPr>
        <p:spPr>
          <a:xfrm>
            <a:off x="8830483" y="2739006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01.02.2024: + 20 тыс. руб.</a:t>
            </a:r>
          </a:p>
        </p:txBody>
      </p:sp>
      <p:sp>
        <p:nvSpPr>
          <p:cNvPr id="23" name="T20">
            <a:extLst>
              <a:ext uri="{FF2B5EF4-FFF2-40B4-BE49-F238E27FC236}">
                <a16:creationId xmlns:a16="http://schemas.microsoft.com/office/drawing/2014/main" id="{5738F382-A4C7-64FF-6B1E-9346532F5BC1}"/>
              </a:ext>
            </a:extLst>
          </p:cNvPr>
          <p:cNvSpPr txBox="1"/>
          <p:nvPr/>
        </p:nvSpPr>
        <p:spPr>
          <a:xfrm>
            <a:off x="8830483" y="3690035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08.02.2024:  – </a:t>
            </a:r>
          </a:p>
        </p:txBody>
      </p:sp>
      <p:sp>
        <p:nvSpPr>
          <p:cNvPr id="24" name="T30">
            <a:extLst>
              <a:ext uri="{FF2B5EF4-FFF2-40B4-BE49-F238E27FC236}">
                <a16:creationId xmlns:a16="http://schemas.microsoft.com/office/drawing/2014/main" id="{66719588-0BA3-7A35-1108-127A6D92FA3C}"/>
              </a:ext>
            </a:extLst>
          </p:cNvPr>
          <p:cNvSpPr txBox="1"/>
          <p:nvPr/>
        </p:nvSpPr>
        <p:spPr>
          <a:xfrm>
            <a:off x="8872695" y="4776128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09.02.2024: –</a:t>
            </a:r>
          </a:p>
        </p:txBody>
      </p:sp>
      <p:sp>
        <p:nvSpPr>
          <p:cNvPr id="25" name="T40">
            <a:extLst>
              <a:ext uri="{FF2B5EF4-FFF2-40B4-BE49-F238E27FC236}">
                <a16:creationId xmlns:a16="http://schemas.microsoft.com/office/drawing/2014/main" id="{ACAD16E7-A770-3144-74A4-93B84BC8930B}"/>
              </a:ext>
            </a:extLst>
          </p:cNvPr>
          <p:cNvSpPr txBox="1"/>
          <p:nvPr/>
        </p:nvSpPr>
        <p:spPr>
          <a:xfrm>
            <a:off x="8872694" y="6075045"/>
            <a:ext cx="331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10.04.2024:  -10 тыс. руб.</a:t>
            </a:r>
          </a:p>
        </p:txBody>
      </p:sp>
      <p:sp>
        <p:nvSpPr>
          <p:cNvPr id="26" name="R1">
            <a:extLst>
              <a:ext uri="{FF2B5EF4-FFF2-40B4-BE49-F238E27FC236}">
                <a16:creationId xmlns:a16="http://schemas.microsoft.com/office/drawing/2014/main" id="{5FAD30C5-C025-8FE0-9672-ADAA2E2E7B18}"/>
              </a:ext>
            </a:extLst>
          </p:cNvPr>
          <p:cNvSpPr txBox="1"/>
          <p:nvPr/>
        </p:nvSpPr>
        <p:spPr>
          <a:xfrm>
            <a:off x="4497155" y="2707777"/>
            <a:ext cx="4095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Увеличение налога на 60 тыс. руб. - дата представления </a:t>
            </a:r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(пп.2 п.5 ст.11.3)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7" name="R2">
            <a:extLst>
              <a:ext uri="{FF2B5EF4-FFF2-40B4-BE49-F238E27FC236}">
                <a16:creationId xmlns:a16="http://schemas.microsoft.com/office/drawing/2014/main" id="{364A8EE1-2F49-6955-0A69-EBAC632A1A0B}"/>
              </a:ext>
            </a:extLst>
          </p:cNvPr>
          <p:cNvSpPr txBox="1"/>
          <p:nvPr/>
        </p:nvSpPr>
        <p:spPr>
          <a:xfrm>
            <a:off x="4497155" y="3541625"/>
            <a:ext cx="4095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Уменьшение налога на 240 тыс. руб. – по результатам КНП </a:t>
            </a:r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(абз.3 пп.3.1 п.5 ст.11.3)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8" name="R3">
            <a:extLst>
              <a:ext uri="{FF2B5EF4-FFF2-40B4-BE49-F238E27FC236}">
                <a16:creationId xmlns:a16="http://schemas.microsoft.com/office/drawing/2014/main" id="{0B07BB45-09F4-8175-F101-61D2D6056331}"/>
              </a:ext>
            </a:extLst>
          </p:cNvPr>
          <p:cNvSpPr txBox="1"/>
          <p:nvPr/>
        </p:nvSpPr>
        <p:spPr>
          <a:xfrm>
            <a:off x="4497155" y="4505462"/>
            <a:ext cx="4257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Увеличение на 210 тыс. руб. не равно ранее уменьшенному налогу – по результатам КНП </a:t>
            </a:r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(абз.3 пп.3.1 п.5)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9" name="R4">
            <a:extLst>
              <a:ext uri="{FF2B5EF4-FFF2-40B4-BE49-F238E27FC236}">
                <a16:creationId xmlns:a16="http://schemas.microsoft.com/office/drawing/2014/main" id="{36AFBF97-4265-4EBA-400E-503AA4ABA929}"/>
              </a:ext>
            </a:extLst>
          </p:cNvPr>
          <p:cNvSpPr txBox="1"/>
          <p:nvPr/>
        </p:nvSpPr>
        <p:spPr>
          <a:xfrm>
            <a:off x="4568155" y="6075045"/>
            <a:ext cx="4095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По результатам КНП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4C5FE8-C673-9D8C-9DAD-3B5E4E1F28F2}"/>
              </a:ext>
            </a:extLst>
          </p:cNvPr>
          <p:cNvSpPr txBox="1"/>
          <p:nvPr/>
        </p:nvSpPr>
        <p:spPr>
          <a:xfrm>
            <a:off x="8846099" y="1792403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DIN Pro Medium" panose="020B0604020101020102" pitchFamily="34" charset="0"/>
              </a:rPr>
              <a:t>300 / 3 = 100 </a:t>
            </a:r>
          </a:p>
        </p:txBody>
      </p:sp>
      <p:sp>
        <p:nvSpPr>
          <p:cNvPr id="31" name="T11">
            <a:extLst>
              <a:ext uri="{FF2B5EF4-FFF2-40B4-BE49-F238E27FC236}">
                <a16:creationId xmlns:a16="http://schemas.microsoft.com/office/drawing/2014/main" id="{E657F35A-60DD-D723-406D-C399C4959140}"/>
              </a:ext>
            </a:extLst>
          </p:cNvPr>
          <p:cNvSpPr txBox="1"/>
          <p:nvPr/>
        </p:nvSpPr>
        <p:spPr>
          <a:xfrm>
            <a:off x="8830483" y="3012449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Scada" panose="020B0604020202020204" charset="-52"/>
              </a:defRPr>
            </a:lvl1pPr>
          </a:lstStyle>
          <a:p>
            <a:r>
              <a:rPr lang="ru-RU" dirty="0">
                <a:latin typeface="DIN Pro Medium" panose="020B0604020101020102" pitchFamily="34" charset="0"/>
              </a:rPr>
              <a:t>100 + 60 / 3 = 120 </a:t>
            </a:r>
          </a:p>
        </p:txBody>
      </p:sp>
      <p:sp>
        <p:nvSpPr>
          <p:cNvPr id="32" name="T21">
            <a:extLst>
              <a:ext uri="{FF2B5EF4-FFF2-40B4-BE49-F238E27FC236}">
                <a16:creationId xmlns:a16="http://schemas.microsoft.com/office/drawing/2014/main" id="{53B03FD2-7C15-98B3-0C2B-6B5C0C76DB6E}"/>
              </a:ext>
            </a:extLst>
          </p:cNvPr>
          <p:cNvSpPr txBox="1"/>
          <p:nvPr/>
        </p:nvSpPr>
        <p:spPr>
          <a:xfrm>
            <a:off x="8830482" y="3990845"/>
            <a:ext cx="3080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Scada" panose="020B0604020202020204" charset="-52"/>
              </a:defRPr>
            </a:lvl1pPr>
          </a:lstStyle>
          <a:p>
            <a:r>
              <a:rPr lang="ru-RU" dirty="0">
                <a:latin typeface="DIN Pro Medium" panose="020B0604020101020102" pitchFamily="34" charset="0"/>
              </a:rPr>
              <a:t>120 =</a:t>
            </a:r>
            <a:r>
              <a:rPr lang="en-US" dirty="0">
                <a:latin typeface="DIN Pro Medium" panose="020B0604020101020102" pitchFamily="34" charset="0"/>
              </a:rPr>
              <a:t>=&gt;&gt; </a:t>
            </a:r>
            <a:r>
              <a:rPr lang="ru-RU" dirty="0">
                <a:latin typeface="DIN Pro Medium" panose="020B0604020101020102" pitchFamily="34" charset="0"/>
              </a:rPr>
              <a:t>120              (-80) </a:t>
            </a:r>
          </a:p>
        </p:txBody>
      </p:sp>
      <p:sp>
        <p:nvSpPr>
          <p:cNvPr id="33" name="T41">
            <a:extLst>
              <a:ext uri="{FF2B5EF4-FFF2-40B4-BE49-F238E27FC236}">
                <a16:creationId xmlns:a16="http://schemas.microsoft.com/office/drawing/2014/main" id="{F8C88C89-0478-898A-34BA-5AB945C72527}"/>
              </a:ext>
            </a:extLst>
          </p:cNvPr>
          <p:cNvSpPr txBox="1"/>
          <p:nvPr/>
        </p:nvSpPr>
        <p:spPr>
          <a:xfrm>
            <a:off x="8854033" y="6351556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DIN Pro Medium" panose="020B0604020101020102" pitchFamily="34" charset="0"/>
              </a:rPr>
              <a:t>-80+70 = -</a:t>
            </a:r>
            <a:r>
              <a:rPr lang="en-US" dirty="0">
                <a:solidFill>
                  <a:srgbClr val="0070C0"/>
                </a:solidFill>
                <a:latin typeface="DIN Pro Medium" panose="020B0604020101020102" pitchFamily="34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DIN Pro Medium" panose="020B0604020101020102" pitchFamily="34" charset="0"/>
              </a:rPr>
              <a:t>0</a:t>
            </a:r>
          </a:p>
        </p:txBody>
      </p:sp>
      <p:sp>
        <p:nvSpPr>
          <p:cNvPr id="34" name="T31">
            <a:extLst>
              <a:ext uri="{FF2B5EF4-FFF2-40B4-BE49-F238E27FC236}">
                <a16:creationId xmlns:a16="http://schemas.microsoft.com/office/drawing/2014/main" id="{5E8176C4-B479-CE9C-7206-3EC16E2ECDE8}"/>
              </a:ext>
            </a:extLst>
          </p:cNvPr>
          <p:cNvSpPr txBox="1"/>
          <p:nvPr/>
        </p:nvSpPr>
        <p:spPr>
          <a:xfrm>
            <a:off x="8890280" y="5095801"/>
            <a:ext cx="296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Scada" panose="020B0604020202020204" charset="-52"/>
              </a:defRPr>
            </a:lvl1pPr>
          </a:lstStyle>
          <a:p>
            <a:r>
              <a:rPr lang="ru-RU" dirty="0">
                <a:latin typeface="DIN Pro Medium" panose="020B0604020101020102" pitchFamily="34" charset="0"/>
              </a:rPr>
              <a:t>120 =</a:t>
            </a:r>
            <a:r>
              <a:rPr lang="en-US" dirty="0">
                <a:latin typeface="DIN Pro Medium" panose="020B0604020101020102" pitchFamily="34" charset="0"/>
              </a:rPr>
              <a:t>=&gt;&gt; </a:t>
            </a:r>
            <a:r>
              <a:rPr lang="ru-RU" dirty="0">
                <a:latin typeface="DIN Pro Medium" panose="020B0604020101020102" pitchFamily="34" charset="0"/>
              </a:rPr>
              <a:t>120              (-80) </a:t>
            </a:r>
          </a:p>
          <a:p>
            <a:r>
              <a:rPr lang="ru-RU" dirty="0">
                <a:latin typeface="DIN Pro Medium" panose="020B0604020101020102" pitchFamily="34" charset="0"/>
              </a:rPr>
              <a:t>                                      (+70)</a:t>
            </a:r>
          </a:p>
        </p:txBody>
      </p:sp>
      <p:sp>
        <p:nvSpPr>
          <p:cNvPr id="35" name="R3-1">
            <a:extLst>
              <a:ext uri="{FF2B5EF4-FFF2-40B4-BE49-F238E27FC236}">
                <a16:creationId xmlns:a16="http://schemas.microsoft.com/office/drawing/2014/main" id="{B02A04FF-F1B2-0563-3E15-0EEFA8306F2B}"/>
              </a:ext>
            </a:extLst>
          </p:cNvPr>
          <p:cNvSpPr txBox="1"/>
          <p:nvPr/>
        </p:nvSpPr>
        <p:spPr>
          <a:xfrm>
            <a:off x="4497155" y="5319270"/>
            <a:ext cx="4257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т.к. 210 </a:t>
            </a:r>
            <a:r>
              <a:rPr lang="en-US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&lt;</a:t>
            </a:r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 </a:t>
            </a:r>
            <a:r>
              <a:rPr lang="en-US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240</a:t>
            </a:r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, то продолжает действие правила уменьшения 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55544E-4736-6341-3D62-1B3ACF087B03}"/>
              </a:ext>
            </a:extLst>
          </p:cNvPr>
          <p:cNvSpPr/>
          <p:nvPr/>
        </p:nvSpPr>
        <p:spPr>
          <a:xfrm>
            <a:off x="166705" y="2500460"/>
            <a:ext cx="11689393" cy="921940"/>
          </a:xfrm>
          <a:prstGeom prst="roundRect">
            <a:avLst>
              <a:gd name="adj" fmla="val 3319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C6D8253-6ED8-4E11-CC75-36D3C631EB6F}"/>
              </a:ext>
            </a:extLst>
          </p:cNvPr>
          <p:cNvSpPr/>
          <p:nvPr/>
        </p:nvSpPr>
        <p:spPr>
          <a:xfrm>
            <a:off x="166705" y="3487027"/>
            <a:ext cx="11689393" cy="921940"/>
          </a:xfrm>
          <a:prstGeom prst="roundRect">
            <a:avLst>
              <a:gd name="adj" fmla="val 3319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D89083F-9154-DFD1-D907-A7026D157850}"/>
              </a:ext>
            </a:extLst>
          </p:cNvPr>
          <p:cNvSpPr/>
          <p:nvPr/>
        </p:nvSpPr>
        <p:spPr>
          <a:xfrm>
            <a:off x="166705" y="4473593"/>
            <a:ext cx="11689393" cy="1380837"/>
          </a:xfrm>
          <a:prstGeom prst="roundRect">
            <a:avLst>
              <a:gd name="adj" fmla="val 1821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05F49-11A0-1BF1-FF20-107A4C25B056}"/>
              </a:ext>
            </a:extLst>
          </p:cNvPr>
          <p:cNvSpPr txBox="1"/>
          <p:nvPr/>
        </p:nvSpPr>
        <p:spPr>
          <a:xfrm>
            <a:off x="0" y="1449904"/>
            <a:ext cx="5062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1. Сдана первичка по НДС 18.01.2024 за 4</a:t>
            </a:r>
          </a:p>
          <a:p>
            <a:r>
              <a:rPr lang="ru-RU" dirty="0">
                <a:latin typeface="DIN Pro Medium" panose="020B0604020101020102" pitchFamily="34" charset="0"/>
              </a:rPr>
              <a:t>квартал 2023 года, налог - 300 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1DF4C-90FA-1774-F891-D72EA29B7277}"/>
              </a:ext>
            </a:extLst>
          </p:cNvPr>
          <p:cNvSpPr txBox="1"/>
          <p:nvPr/>
        </p:nvSpPr>
        <p:spPr>
          <a:xfrm>
            <a:off x="335901" y="1002639"/>
            <a:ext cx="923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DIN Pro Medium" panose="020B0604020101020102" pitchFamily="34" charset="0"/>
              </a:rPr>
              <a:t>ДАНО: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132D4-1956-D191-83F1-90A125915B2C}"/>
              </a:ext>
            </a:extLst>
          </p:cNvPr>
          <p:cNvSpPr txBox="1"/>
          <p:nvPr/>
        </p:nvSpPr>
        <p:spPr>
          <a:xfrm>
            <a:off x="201147" y="2084468"/>
            <a:ext cx="4198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2. Сданы </a:t>
            </a:r>
            <a:r>
              <a:rPr lang="ru-RU" dirty="0" err="1">
                <a:latin typeface="DIN Pro Medium" panose="020B0604020101020102" pitchFamily="34" charset="0"/>
              </a:rPr>
              <a:t>уточненки</a:t>
            </a:r>
            <a:r>
              <a:rPr lang="ru-RU" dirty="0">
                <a:latin typeface="DIN Pro Medium" panose="020B0604020101020102" pitchFamily="34" charset="0"/>
              </a:rPr>
              <a:t>:</a:t>
            </a:r>
          </a:p>
          <a:p>
            <a:endParaRPr lang="ru-RU" dirty="0">
              <a:latin typeface="DIN Pro Medium" panose="020B0604020101020102" pitchFamily="34" charset="0"/>
            </a:endParaRPr>
          </a:p>
          <a:p>
            <a:r>
              <a:rPr lang="ru-RU" dirty="0">
                <a:latin typeface="DIN Pro Medium" panose="020B0604020101020102" pitchFamily="34" charset="0"/>
              </a:rPr>
              <a:t>01.02.2024 - №1, </a:t>
            </a:r>
          </a:p>
          <a:p>
            <a:r>
              <a:rPr lang="ru-RU" dirty="0">
                <a:latin typeface="DIN Pro Medium" panose="020B0604020101020102" pitchFamily="34" charset="0"/>
              </a:rPr>
              <a:t>сумма налога 360 тыс. руб.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5419FCA-B592-86DD-4DDE-C679E096AC03}"/>
              </a:ext>
            </a:extLst>
          </p:cNvPr>
          <p:cNvCxnSpPr>
            <a:cxnSpLocks/>
          </p:cNvCxnSpPr>
          <p:nvPr/>
        </p:nvCxnSpPr>
        <p:spPr>
          <a:xfrm>
            <a:off x="484297" y="5894424"/>
            <a:ext cx="11371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2B99C5D-D46C-7F56-1330-CB08FB526681}"/>
              </a:ext>
            </a:extLst>
          </p:cNvPr>
          <p:cNvCxnSpPr>
            <a:cxnSpLocks/>
          </p:cNvCxnSpPr>
          <p:nvPr/>
        </p:nvCxnSpPr>
        <p:spPr>
          <a:xfrm>
            <a:off x="4553349" y="1002639"/>
            <a:ext cx="0" cy="557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3D8692-2CF9-14F3-2130-81C6868C268A}"/>
              </a:ext>
            </a:extLst>
          </p:cNvPr>
          <p:cNvSpPr txBox="1"/>
          <p:nvPr/>
        </p:nvSpPr>
        <p:spPr>
          <a:xfrm>
            <a:off x="1" y="5906066"/>
            <a:ext cx="414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Даты и суммы начислении по НДС в ЕНС </a:t>
            </a:r>
            <a:r>
              <a:rPr lang="ru-RU" b="1" dirty="0">
                <a:latin typeface="DIN Pro Medium" panose="020B0604020101020102" pitchFamily="34" charset="0"/>
              </a:rPr>
              <a:t>по сроку уплаты 28.01.2024 </a:t>
            </a:r>
            <a:r>
              <a:rPr lang="ru-RU" dirty="0">
                <a:latin typeface="DIN Pro Medium" panose="020B0604020101020102" pitchFamily="34" charset="0"/>
              </a:rPr>
              <a:t>-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ACEB4-F266-A9EE-2FE0-004EE7BBE6FE}"/>
              </a:ext>
            </a:extLst>
          </p:cNvPr>
          <p:cNvSpPr txBox="1"/>
          <p:nvPr/>
        </p:nvSpPr>
        <p:spPr>
          <a:xfrm>
            <a:off x="4582960" y="991722"/>
            <a:ext cx="1724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DIN Pro Medium" panose="020B0604020101020102" pitchFamily="34" charset="0"/>
              </a:rPr>
              <a:t>РЕШЕНИЕ: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033BBBA-F550-62F4-554D-5F27DDAE5A62}"/>
              </a:ext>
            </a:extLst>
          </p:cNvPr>
          <p:cNvCxnSpPr>
            <a:cxnSpLocks/>
          </p:cNvCxnSpPr>
          <p:nvPr/>
        </p:nvCxnSpPr>
        <p:spPr>
          <a:xfrm>
            <a:off x="486819" y="1361054"/>
            <a:ext cx="11369280" cy="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183C25-DB3C-B287-022E-19088986BBF7}"/>
              </a:ext>
            </a:extLst>
          </p:cNvPr>
          <p:cNvSpPr txBox="1"/>
          <p:nvPr/>
        </p:nvSpPr>
        <p:spPr>
          <a:xfrm>
            <a:off x="8759481" y="969419"/>
            <a:ext cx="1724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DIN Pro Medium" panose="020B0604020101020102" pitchFamily="34" charset="0"/>
              </a:rPr>
              <a:t>ОТВЕТ: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05535-29B0-7F74-7CC0-CEB004F337B3}"/>
              </a:ext>
            </a:extLst>
          </p:cNvPr>
          <p:cNvSpPr txBox="1"/>
          <p:nvPr/>
        </p:nvSpPr>
        <p:spPr>
          <a:xfrm>
            <a:off x="4501967" y="2154052"/>
            <a:ext cx="332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УНД после срока уплаты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3FB58-93C7-AFCE-46FF-3CCEC33F0BAC}"/>
              </a:ext>
            </a:extLst>
          </p:cNvPr>
          <p:cNvSpPr txBox="1"/>
          <p:nvPr/>
        </p:nvSpPr>
        <p:spPr>
          <a:xfrm>
            <a:off x="201147" y="3621307"/>
            <a:ext cx="3493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08.02.2024 - №2, </a:t>
            </a:r>
          </a:p>
          <a:p>
            <a:r>
              <a:rPr lang="ru-RU" dirty="0">
                <a:latin typeface="DIN Pro Medium" panose="020B0604020101020102" pitchFamily="34" charset="0"/>
              </a:rPr>
              <a:t>сумма налога 120 тыс. 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FE0810-000D-9BBA-A065-623D7B296826}"/>
              </a:ext>
            </a:extLst>
          </p:cNvPr>
          <p:cNvSpPr txBox="1"/>
          <p:nvPr/>
        </p:nvSpPr>
        <p:spPr>
          <a:xfrm>
            <a:off x="201147" y="4607149"/>
            <a:ext cx="4268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09.02.2024 - №3, </a:t>
            </a:r>
          </a:p>
          <a:p>
            <a:r>
              <a:rPr lang="ru-RU" dirty="0">
                <a:latin typeface="DIN Pro Medium" panose="020B0604020101020102" pitchFamily="34" charset="0"/>
              </a:rPr>
              <a:t>сумма налога </a:t>
            </a:r>
            <a:r>
              <a:rPr lang="ru-RU" b="1" u="sng" dirty="0">
                <a:solidFill>
                  <a:srgbClr val="0070C0"/>
                </a:solidFill>
                <a:latin typeface="DIN Pro Medium" panose="020B0604020101020102" pitchFamily="34" charset="0"/>
              </a:rPr>
              <a:t>660</a:t>
            </a:r>
            <a:r>
              <a:rPr lang="ru-RU" dirty="0">
                <a:latin typeface="DIN Pro Medium" panose="020B0604020101020102" pitchFamily="34" charset="0"/>
              </a:rPr>
              <a:t> тыс. руб.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5CD4FC-48CE-5E55-7242-E8D918B2EFA6}"/>
              </a:ext>
            </a:extLst>
          </p:cNvPr>
          <p:cNvCxnSpPr>
            <a:cxnSpLocks/>
          </p:cNvCxnSpPr>
          <p:nvPr/>
        </p:nvCxnSpPr>
        <p:spPr>
          <a:xfrm>
            <a:off x="8678309" y="1023932"/>
            <a:ext cx="0" cy="557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B8FCDA-A15F-7355-7F2D-2C7AFE25FB3F}"/>
              </a:ext>
            </a:extLst>
          </p:cNvPr>
          <p:cNvSpPr txBox="1"/>
          <p:nvPr/>
        </p:nvSpPr>
        <p:spPr>
          <a:xfrm>
            <a:off x="8805369" y="1458488"/>
            <a:ext cx="2985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28.01.2024: +100 тыс. 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2576A8-BCE6-CB12-3CA3-1A3B3C9A9261}"/>
              </a:ext>
            </a:extLst>
          </p:cNvPr>
          <p:cNvSpPr txBox="1"/>
          <p:nvPr/>
        </p:nvSpPr>
        <p:spPr>
          <a:xfrm>
            <a:off x="4501967" y="1448736"/>
            <a:ext cx="2558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ПНД до срока уплаты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8071F9-83EC-C9EF-613C-5F3D9DC95C23}"/>
              </a:ext>
            </a:extLst>
          </p:cNvPr>
          <p:cNvSpPr txBox="1"/>
          <p:nvPr/>
        </p:nvSpPr>
        <p:spPr>
          <a:xfrm>
            <a:off x="8830483" y="2658350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01.02.2024: + 20 тыс.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E2A79-7E77-816D-D041-E73F814F9646}"/>
              </a:ext>
            </a:extLst>
          </p:cNvPr>
          <p:cNvSpPr txBox="1"/>
          <p:nvPr/>
        </p:nvSpPr>
        <p:spPr>
          <a:xfrm>
            <a:off x="8830483" y="3678605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08.02.2024:  –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526612-C461-C966-D61D-DE9B3EC3C658}"/>
              </a:ext>
            </a:extLst>
          </p:cNvPr>
          <p:cNvSpPr txBox="1"/>
          <p:nvPr/>
        </p:nvSpPr>
        <p:spPr>
          <a:xfrm>
            <a:off x="8872695" y="4745648"/>
            <a:ext cx="282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09.02.2024: -80</a:t>
            </a:r>
          </a:p>
          <a:p>
            <a:r>
              <a:rPr lang="ru-RU" dirty="0">
                <a:latin typeface="DIN Pro Medium" panose="020B0604020101020102" pitchFamily="34" charset="0"/>
              </a:rPr>
              <a:t>	    +180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530E44-BEE2-B079-5ED7-F440E0E4B5A2}"/>
              </a:ext>
            </a:extLst>
          </p:cNvPr>
          <p:cNvSpPr txBox="1"/>
          <p:nvPr/>
        </p:nvSpPr>
        <p:spPr>
          <a:xfrm>
            <a:off x="4501967" y="2677297"/>
            <a:ext cx="4095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Увеличение налога на 60 тыс. руб. - дата представления </a:t>
            </a:r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(пп.2 п.5 ст.11.3)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31A32-9CCD-99F4-BDDA-062A8D2D9856}"/>
              </a:ext>
            </a:extLst>
          </p:cNvPr>
          <p:cNvSpPr txBox="1"/>
          <p:nvPr/>
        </p:nvSpPr>
        <p:spPr>
          <a:xfrm>
            <a:off x="4501967" y="3511145"/>
            <a:ext cx="4095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Уменьшение налога на 240 тыс. руб. – по результатам КНП </a:t>
            </a:r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(абз.3 пп.3.1 п.5 ст.11.3)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C80F95-D8B7-719F-3ADD-EBBE338D4229}"/>
              </a:ext>
            </a:extLst>
          </p:cNvPr>
          <p:cNvSpPr txBox="1"/>
          <p:nvPr/>
        </p:nvSpPr>
        <p:spPr>
          <a:xfrm>
            <a:off x="4501967" y="4474982"/>
            <a:ext cx="4565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Увеличение на 540 тыс. руб. не равно ранее уменьшенному налогу – по результатам КНП </a:t>
            </a:r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(абз.3 пп.3.1 п.5)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260BF-0D27-0025-A268-2187936E7981}"/>
              </a:ext>
            </a:extLst>
          </p:cNvPr>
          <p:cNvSpPr txBox="1"/>
          <p:nvPr/>
        </p:nvSpPr>
        <p:spPr>
          <a:xfrm>
            <a:off x="8846099" y="1761923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DIN Pro Medium" panose="020B0604020101020102" pitchFamily="34" charset="0"/>
              </a:rPr>
              <a:t>300 / 3 = 100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A5A5F3-9EFF-3E44-A5C8-989BC1B0F264}"/>
              </a:ext>
            </a:extLst>
          </p:cNvPr>
          <p:cNvSpPr txBox="1"/>
          <p:nvPr/>
        </p:nvSpPr>
        <p:spPr>
          <a:xfrm>
            <a:off x="8830483" y="2931793"/>
            <a:ext cx="282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Scada" panose="020B0604020202020204" charset="-52"/>
              </a:defRPr>
            </a:lvl1pPr>
          </a:lstStyle>
          <a:p>
            <a:r>
              <a:rPr lang="ru-RU" dirty="0">
                <a:latin typeface="DIN Pro Medium" panose="020B0604020101020102" pitchFamily="34" charset="0"/>
              </a:rPr>
              <a:t>100 + 60 / 3 = 120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FBF445-40B6-9611-E7F3-4286BDD275BB}"/>
              </a:ext>
            </a:extLst>
          </p:cNvPr>
          <p:cNvSpPr txBox="1"/>
          <p:nvPr/>
        </p:nvSpPr>
        <p:spPr>
          <a:xfrm>
            <a:off x="8830482" y="3979415"/>
            <a:ext cx="3080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Scada" panose="020B0604020202020204" charset="-52"/>
              </a:defRPr>
            </a:lvl1pPr>
          </a:lstStyle>
          <a:p>
            <a:r>
              <a:rPr lang="ru-RU" dirty="0">
                <a:latin typeface="DIN Pro Medium" panose="020B0604020101020102" pitchFamily="34" charset="0"/>
              </a:rPr>
              <a:t>120 =</a:t>
            </a:r>
            <a:r>
              <a:rPr lang="en-US" dirty="0">
                <a:latin typeface="DIN Pro Medium" panose="020B0604020101020102" pitchFamily="34" charset="0"/>
              </a:rPr>
              <a:t>=&gt;&gt; </a:t>
            </a:r>
            <a:r>
              <a:rPr lang="ru-RU" dirty="0">
                <a:latin typeface="DIN Pro Medium" panose="020B0604020101020102" pitchFamily="34" charset="0"/>
              </a:rPr>
              <a:t>120              (-80)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7C40E-1D5D-5F81-790C-BE9F63A0220B}"/>
              </a:ext>
            </a:extLst>
          </p:cNvPr>
          <p:cNvSpPr txBox="1"/>
          <p:nvPr/>
        </p:nvSpPr>
        <p:spPr>
          <a:xfrm>
            <a:off x="8890280" y="5378153"/>
            <a:ext cx="29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Scada" panose="020B0604020202020204" charset="-52"/>
              </a:defRPr>
            </a:lvl1pPr>
          </a:lstStyle>
          <a:p>
            <a:r>
              <a:rPr lang="ru-RU" dirty="0">
                <a:latin typeface="DIN Pro Medium" panose="020B0604020101020102" pitchFamily="34" charset="0"/>
              </a:rPr>
              <a:t>120 -80 + 180 = 220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0E8073-B7CE-0F44-A4C9-C8220795E945}"/>
              </a:ext>
            </a:extLst>
          </p:cNvPr>
          <p:cNvSpPr txBox="1"/>
          <p:nvPr/>
        </p:nvSpPr>
        <p:spPr>
          <a:xfrm>
            <a:off x="4501967" y="5288790"/>
            <a:ext cx="4257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fontAlgn="ctr" latinLnBrk="0" hangingPunct="1"/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т.к. 540 </a:t>
            </a:r>
            <a:r>
              <a:rPr lang="en-US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&gt;</a:t>
            </a:r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 </a:t>
            </a:r>
            <a:r>
              <a:rPr lang="en-US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240</a:t>
            </a:r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, то действ</a:t>
            </a:r>
            <a:r>
              <a:rPr lang="ru-RU" dirty="0">
                <a:latin typeface="DIN Pro Medium" panose="020B0604020101020102" pitchFamily="34" charset="0"/>
              </a:rPr>
              <a:t>ует</a:t>
            </a:r>
            <a:r>
              <a:rPr lang="ru-RU" sz="1800" b="0" u="none" strike="noStrike" kern="1200" dirty="0">
                <a:solidFill>
                  <a:schemeClr val="tx1"/>
                </a:solidFill>
                <a:effectLst/>
                <a:latin typeface="DIN Pro Medium" panose="020B0604020101020102" pitchFamily="34" charset="0"/>
              </a:rPr>
              <a:t> правило увеличения </a:t>
            </a:r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(пп.2 п.5 ст.11.3)</a:t>
            </a:r>
            <a:endParaRPr lang="ru-RU" sz="1800" b="0" u="none" strike="noStrike" kern="1200" dirty="0">
              <a:solidFill>
                <a:schemeClr val="accent1">
                  <a:lumMod val="75000"/>
                </a:schemeClr>
              </a:solidFill>
              <a:effectLst/>
              <a:latin typeface="DIN Pro Medium" panose="020B06040201010201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1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A157BB4-8D88-635C-70C0-9E6FD192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68"/>
            <a:ext cx="12192000" cy="477681"/>
          </a:xfrm>
        </p:spPr>
        <p:txBody>
          <a:bodyPr/>
          <a:lstStyle/>
          <a:p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ИНВЕНТАРИЗАЦИЯ ПЕРЕПЛАТ И НАЧИСЛЕНИЙ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F1544E6-2E94-D3BC-8D31-33A5B0CF16D8}"/>
              </a:ext>
            </a:extLst>
          </p:cNvPr>
          <p:cNvGrpSpPr/>
          <p:nvPr/>
        </p:nvGrpSpPr>
        <p:grpSpPr>
          <a:xfrm>
            <a:off x="0" y="976744"/>
            <a:ext cx="12174682" cy="0"/>
            <a:chOff x="0" y="976744"/>
            <a:chExt cx="12174682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658DF87-46D7-9218-1FB7-471430B592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76744"/>
              <a:ext cx="2565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AE9F5CA-BB5F-FF67-0993-C6001073AC9E}"/>
                </a:ext>
              </a:extLst>
            </p:cNvPr>
            <p:cNvCxnSpPr>
              <a:cxnSpLocks/>
            </p:cNvCxnSpPr>
            <p:nvPr/>
          </p:nvCxnSpPr>
          <p:spPr>
            <a:xfrm>
              <a:off x="9685176" y="976744"/>
              <a:ext cx="24895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C936CC5-96A1-9C2A-9C22-672FE69CA86A}"/>
              </a:ext>
            </a:extLst>
          </p:cNvPr>
          <p:cNvGrpSpPr/>
          <p:nvPr/>
        </p:nvGrpSpPr>
        <p:grpSpPr>
          <a:xfrm>
            <a:off x="6667225" y="3014457"/>
            <a:ext cx="5384816" cy="3691224"/>
            <a:chOff x="-12607" y="1174021"/>
            <a:chExt cx="5384816" cy="36912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254595-B8D9-B4E3-2C48-6008E7EFDFB6}"/>
                </a:ext>
              </a:extLst>
            </p:cNvPr>
            <p:cNvSpPr txBox="1"/>
            <p:nvPr/>
          </p:nvSpPr>
          <p:spPr>
            <a:xfrm>
              <a:off x="612544" y="1452204"/>
              <a:ext cx="1708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НДФЛ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3FE431-7D1E-6B4D-B3C0-38A6318C3FAC}"/>
                </a:ext>
              </a:extLst>
            </p:cNvPr>
            <p:cNvSpPr txBox="1"/>
            <p:nvPr/>
          </p:nvSpPr>
          <p:spPr>
            <a:xfrm>
              <a:off x="612544" y="1936359"/>
              <a:ext cx="2982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Налог на прибыль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FA3A83-4DF4-C18A-30FD-41FF9ADBDEC8}"/>
                </a:ext>
              </a:extLst>
            </p:cNvPr>
            <p:cNvSpPr txBox="1"/>
            <p:nvPr/>
          </p:nvSpPr>
          <p:spPr>
            <a:xfrm>
              <a:off x="612544" y="2420514"/>
              <a:ext cx="2982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НДС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32E71A-2C2C-23DB-E562-0264B189563E}"/>
                </a:ext>
              </a:extLst>
            </p:cNvPr>
            <p:cNvSpPr txBox="1"/>
            <p:nvPr/>
          </p:nvSpPr>
          <p:spPr>
            <a:xfrm>
              <a:off x="612544" y="2904669"/>
              <a:ext cx="4759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Налог на имущество организаций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2D8876-CD2B-1664-62F8-5332B03D7349}"/>
                </a:ext>
              </a:extLst>
            </p:cNvPr>
            <p:cNvSpPr txBox="1"/>
            <p:nvPr/>
          </p:nvSpPr>
          <p:spPr>
            <a:xfrm>
              <a:off x="612544" y="3388824"/>
              <a:ext cx="4759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РСВ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29CF27-B1B4-AA81-4C19-BC93A6FABF95}"/>
                </a:ext>
              </a:extLst>
            </p:cNvPr>
            <p:cNvSpPr txBox="1"/>
            <p:nvPr/>
          </p:nvSpPr>
          <p:spPr>
            <a:xfrm>
              <a:off x="612544" y="3872979"/>
              <a:ext cx="4759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УСН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DC5B6B-1B9B-F1F0-1618-D9820F484C10}"/>
                </a:ext>
              </a:extLst>
            </p:cNvPr>
            <p:cNvSpPr txBox="1"/>
            <p:nvPr/>
          </p:nvSpPr>
          <p:spPr>
            <a:xfrm>
              <a:off x="612544" y="4357134"/>
              <a:ext cx="4759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Акцизы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993123-1C8B-F1CE-B7F3-A3DE2BAAE3A8}"/>
                </a:ext>
              </a:extLst>
            </p:cNvPr>
            <p:cNvSpPr txBox="1"/>
            <p:nvPr/>
          </p:nvSpPr>
          <p:spPr>
            <a:xfrm>
              <a:off x="-12607" y="2336469"/>
              <a:ext cx="61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solidFill>
                    <a:schemeClr val="accent1">
                      <a:lumMod val="75000"/>
                    </a:schemeClr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</a:t>
              </a:r>
              <a:endParaRPr lang="ru-RU" sz="36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1CD60C-95E5-4354-644B-D00DA7F08A07}"/>
                </a:ext>
              </a:extLst>
            </p:cNvPr>
            <p:cNvSpPr txBox="1"/>
            <p:nvPr/>
          </p:nvSpPr>
          <p:spPr>
            <a:xfrm>
              <a:off x="-12607" y="2807080"/>
              <a:ext cx="61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solidFill>
                    <a:schemeClr val="accent1">
                      <a:lumMod val="75000"/>
                    </a:schemeClr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</a:t>
              </a:r>
              <a:endParaRPr lang="ru-RU" sz="36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642EA2-74E7-B578-7ED2-063512140EFE}"/>
                </a:ext>
              </a:extLst>
            </p:cNvPr>
            <p:cNvSpPr txBox="1"/>
            <p:nvPr/>
          </p:nvSpPr>
          <p:spPr>
            <a:xfrm>
              <a:off x="-12607" y="3277691"/>
              <a:ext cx="61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solidFill>
                    <a:schemeClr val="accent1">
                      <a:lumMod val="75000"/>
                    </a:schemeClr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</a:t>
              </a:r>
              <a:endParaRPr lang="ru-RU" sz="36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9E4526-BB8B-B736-21FB-41C8F44AB35D}"/>
                </a:ext>
              </a:extLst>
            </p:cNvPr>
            <p:cNvSpPr txBox="1"/>
            <p:nvPr/>
          </p:nvSpPr>
          <p:spPr>
            <a:xfrm>
              <a:off x="-12607" y="3748302"/>
              <a:ext cx="61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solidFill>
                    <a:schemeClr val="accent1">
                      <a:lumMod val="75000"/>
                    </a:schemeClr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</a:t>
              </a:r>
              <a:endParaRPr lang="ru-RU" sz="36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A3506B-62FC-0AC1-9C46-FFAA4561B854}"/>
                </a:ext>
              </a:extLst>
            </p:cNvPr>
            <p:cNvSpPr txBox="1"/>
            <p:nvPr/>
          </p:nvSpPr>
          <p:spPr>
            <a:xfrm>
              <a:off x="-12607" y="4218914"/>
              <a:ext cx="61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solidFill>
                    <a:schemeClr val="accent1">
                      <a:lumMod val="75000"/>
                    </a:schemeClr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</a:t>
              </a:r>
              <a:endParaRPr lang="ru-RU" sz="36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3861C3-6493-35C6-D2DA-E6867B700232}"/>
                </a:ext>
              </a:extLst>
            </p:cNvPr>
            <p:cNvSpPr txBox="1"/>
            <p:nvPr/>
          </p:nvSpPr>
          <p:spPr>
            <a:xfrm>
              <a:off x="0" y="1174021"/>
              <a:ext cx="7280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dirty="0">
                  <a:solidFill>
                    <a:srgbClr val="00B05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</a:t>
              </a:r>
              <a:endParaRPr lang="ru-RU" sz="54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F2696B-363F-9B9A-B02A-E48ED9E74CC7}"/>
                </a:ext>
              </a:extLst>
            </p:cNvPr>
            <p:cNvSpPr txBox="1"/>
            <p:nvPr/>
          </p:nvSpPr>
          <p:spPr>
            <a:xfrm>
              <a:off x="21397" y="1813248"/>
              <a:ext cx="591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DIN Pro Medium" panose="020B0604020101020102" pitchFamily="34" charset="0"/>
                  <a:cs typeface="DIN Pro Medium" panose="020B0604020101020102" pitchFamily="34" charset="0"/>
                  <a:sym typeface="Wingdings" panose="05000000000000000000" pitchFamily="2" charset="2"/>
                </a:rPr>
                <a:t></a:t>
              </a:r>
              <a:endParaRPr lang="ru-RU" sz="3600" dirty="0">
                <a:latin typeface="DIN Pro Medium" panose="020B0604020101020102" pitchFamily="34" charset="0"/>
                <a:cs typeface="DIN Pro Medium" panose="020B0604020101020102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D25DDB-AEAC-46F4-9455-73E2A8780E1A}"/>
              </a:ext>
            </a:extLst>
          </p:cNvPr>
          <p:cNvGrpSpPr/>
          <p:nvPr/>
        </p:nvGrpSpPr>
        <p:grpSpPr>
          <a:xfrm>
            <a:off x="286535" y="1454425"/>
            <a:ext cx="4759665" cy="3198093"/>
            <a:chOff x="7098514" y="2185135"/>
            <a:chExt cx="4759665" cy="31980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0F2487-B42E-FA02-825B-3C1DB72A42CD}"/>
                </a:ext>
              </a:extLst>
            </p:cNvPr>
            <p:cNvSpPr txBox="1"/>
            <p:nvPr/>
          </p:nvSpPr>
          <p:spPr>
            <a:xfrm>
              <a:off x="7098515" y="2185135"/>
              <a:ext cx="2982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accent1"/>
                  </a:solidFill>
                  <a:latin typeface="DIN Pro Medium" panose="020B0604020101020102" pitchFamily="34" charset="0"/>
                  <a:cs typeface="DIN Pro Medium" panose="020B0604020101020102" pitchFamily="34" charset="0"/>
                </a:rPr>
                <a:t>ПРИЧИНЫ: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F8D467-898E-A1FB-9CD7-39813B13263E}"/>
                </a:ext>
              </a:extLst>
            </p:cNvPr>
            <p:cNvSpPr txBox="1"/>
            <p:nvPr/>
          </p:nvSpPr>
          <p:spPr>
            <a:xfrm>
              <a:off x="7098514" y="2603395"/>
              <a:ext cx="4759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Несогласие со сформированным сальдо на 01.01.2023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32ED9D-7F2F-942E-8D46-C71C76EF6B3D}"/>
                </a:ext>
              </a:extLst>
            </p:cNvPr>
            <p:cNvSpPr txBox="1"/>
            <p:nvPr/>
          </p:nvSpPr>
          <p:spPr>
            <a:xfrm>
              <a:off x="7098514" y="3595339"/>
              <a:ext cx="4759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Игнорирование уведомлений о необходимости уточнения деклараций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34749-D246-B360-8218-9FD342CC0D3B}"/>
                </a:ext>
              </a:extLst>
            </p:cNvPr>
            <p:cNvSpPr txBox="1"/>
            <p:nvPr/>
          </p:nvSpPr>
          <p:spPr>
            <a:xfrm>
              <a:off x="7098514" y="4675342"/>
              <a:ext cx="4759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Искажение реквизитов при уплате налогов (КПП, ОКТМО)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85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10FA19-F6F4-1B6A-7FF2-2074DBE8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68"/>
            <a:ext cx="12192000" cy="477681"/>
          </a:xfrm>
        </p:spPr>
        <p:txBody>
          <a:bodyPr/>
          <a:lstStyle/>
          <a:p>
            <a:r>
              <a:rPr lang="ru-RU" sz="2400" dirty="0">
                <a:cs typeface="DIN Pro Medium" panose="020B0604020101020102" pitchFamily="34" charset="0"/>
              </a:rPr>
              <a:t>ШТРАФ ПРИ ПРЕДСТАВЛЕНИИ УТОЧНЕННОЙ ДЕКЛАРАЦИИ</a:t>
            </a:r>
            <a:endParaRPr lang="ru-RU" sz="24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DC5C8FC-F7A9-E4D1-8EF6-C9F0D0693491}"/>
              </a:ext>
            </a:extLst>
          </p:cNvPr>
          <p:cNvGrpSpPr/>
          <p:nvPr/>
        </p:nvGrpSpPr>
        <p:grpSpPr>
          <a:xfrm>
            <a:off x="0" y="976744"/>
            <a:ext cx="12174682" cy="0"/>
            <a:chOff x="0" y="976744"/>
            <a:chExt cx="12174682" cy="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A1C2280-8D71-3812-B8F9-E6618DF3B4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76744"/>
              <a:ext cx="16888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E15E45-41DA-4FB0-A806-85939A90FC88}"/>
                </a:ext>
              </a:extLst>
            </p:cNvPr>
            <p:cNvCxnSpPr>
              <a:cxnSpLocks/>
            </p:cNvCxnSpPr>
            <p:nvPr/>
          </p:nvCxnSpPr>
          <p:spPr>
            <a:xfrm>
              <a:off x="10496939" y="976744"/>
              <a:ext cx="16777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34FAFE6-2485-00DA-9E04-662C018ED667}"/>
              </a:ext>
            </a:extLst>
          </p:cNvPr>
          <p:cNvGrpSpPr/>
          <p:nvPr/>
        </p:nvGrpSpPr>
        <p:grpSpPr>
          <a:xfrm>
            <a:off x="165161" y="4798859"/>
            <a:ext cx="2402261" cy="2049279"/>
            <a:chOff x="680450" y="4651959"/>
            <a:chExt cx="2402261" cy="2049279"/>
          </a:xfrm>
        </p:grpSpPr>
        <p:pic>
          <p:nvPicPr>
            <p:cNvPr id="38" name="Picture 121313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E98EF9B-D778-4B1B-7172-474AAD52A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450" y="4651959"/>
              <a:ext cx="2402261" cy="2049279"/>
            </a:xfrm>
            <a:prstGeom prst="rect">
              <a:avLst/>
            </a:prstGeom>
          </p:spPr>
        </p:pic>
        <p:sp>
          <p:nvSpPr>
            <p:cNvPr id="39" name="TextBox 677">
              <a:extLst>
                <a:ext uri="{FF2B5EF4-FFF2-40B4-BE49-F238E27FC236}">
                  <a16:creationId xmlns:a16="http://schemas.microsoft.com/office/drawing/2014/main" id="{8D02AC27-FD11-DE49-AB5A-F91CD7408C23}"/>
                </a:ext>
              </a:extLst>
            </p:cNvPr>
            <p:cNvSpPr txBox="1"/>
            <p:nvPr/>
          </p:nvSpPr>
          <p:spPr>
            <a:xfrm rot="21316340">
              <a:off x="973994" y="5189089"/>
              <a:ext cx="1795364" cy="1292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Bookman Old Style" panose="02050604050505020204" pitchFamily="18" charset="0"/>
                </a:rPr>
                <a:t>ч. 5, 5.1 и 5.2 ст. 4 ФЗ 14.07.2022 № 263-ФЗ</a:t>
              </a:r>
            </a:p>
            <a:p>
              <a:pPr algn="ctr"/>
              <a:endParaRPr lang="ru-RU" sz="800" dirty="0">
                <a:latin typeface="Bookman Old Style" panose="02050604050505020204" pitchFamily="18" charset="0"/>
              </a:endParaRPr>
            </a:p>
            <a:p>
              <a:pPr algn="ctr"/>
              <a:r>
                <a:rPr lang="ru-RU" sz="1400" dirty="0" err="1">
                  <a:latin typeface="Bookman Old Style" panose="02050604050505020204" pitchFamily="18" charset="0"/>
                </a:rPr>
                <a:t>абз</a:t>
              </a:r>
              <a:r>
                <a:rPr lang="ru-RU" sz="1400" dirty="0">
                  <a:latin typeface="Bookman Old Style" panose="02050604050505020204" pitchFamily="18" charset="0"/>
                </a:rPr>
                <a:t>. 2 п.4 ст. 78 НК РФ 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40BFB5-D0BA-6B28-316F-A120AB3D96D1}"/>
              </a:ext>
            </a:extLst>
          </p:cNvPr>
          <p:cNvGrpSpPr/>
          <p:nvPr/>
        </p:nvGrpSpPr>
        <p:grpSpPr>
          <a:xfrm>
            <a:off x="73293" y="1186568"/>
            <a:ext cx="2402261" cy="2049279"/>
            <a:chOff x="680450" y="4651959"/>
            <a:chExt cx="2402261" cy="2049279"/>
          </a:xfrm>
        </p:grpSpPr>
        <p:pic>
          <p:nvPicPr>
            <p:cNvPr id="10" name="Picture 121313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04BBEA6-9D18-B984-E680-165DA3429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450" y="4651959"/>
              <a:ext cx="2402261" cy="2049279"/>
            </a:xfrm>
            <a:prstGeom prst="rect">
              <a:avLst/>
            </a:prstGeom>
          </p:spPr>
        </p:pic>
        <p:sp>
          <p:nvSpPr>
            <p:cNvPr id="14" name="TextBox 677">
              <a:extLst>
                <a:ext uri="{FF2B5EF4-FFF2-40B4-BE49-F238E27FC236}">
                  <a16:creationId xmlns:a16="http://schemas.microsoft.com/office/drawing/2014/main" id="{62277A55-AF17-4E95-BDFC-AD6911E433B6}"/>
                </a:ext>
              </a:extLst>
            </p:cNvPr>
            <p:cNvSpPr txBox="1"/>
            <p:nvPr/>
          </p:nvSpPr>
          <p:spPr>
            <a:xfrm rot="21316340">
              <a:off x="935894" y="5433853"/>
              <a:ext cx="17953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п.1 ст.122</a:t>
              </a:r>
            </a:p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НК РФ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B1AE25-C532-DFE1-2C34-7F806D8D88FF}"/>
              </a:ext>
            </a:extLst>
          </p:cNvPr>
          <p:cNvSpPr txBox="1"/>
          <p:nvPr/>
        </p:nvSpPr>
        <p:spPr>
          <a:xfrm>
            <a:off x="2902019" y="1283617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20% </a:t>
            </a:r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от суммы недоимки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B57FB-957A-9393-DA4C-E5AE40530B11}"/>
              </a:ext>
            </a:extLst>
          </p:cNvPr>
          <p:cNvSpPr txBox="1"/>
          <p:nvPr/>
        </p:nvSpPr>
        <p:spPr>
          <a:xfrm>
            <a:off x="2902019" y="1980376"/>
            <a:ext cx="496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УСЛОВИЯ ДЛЯ ОСВОБОЖДЕНИЯ:</a:t>
            </a:r>
            <a:endParaRPr lang="ru-RU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06AE9-FFDA-E4F1-1E9B-254C66858273}"/>
              </a:ext>
            </a:extLst>
          </p:cNvPr>
          <p:cNvSpPr txBox="1"/>
          <p:nvPr/>
        </p:nvSpPr>
        <p:spPr>
          <a:xfrm>
            <a:off x="3264989" y="2516301"/>
            <a:ext cx="8576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1. </a:t>
            </a:r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УНД представлена до момента когда налоговый орган уведомил НП:</a:t>
            </a:r>
          </a:p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- о выявленных ошибках</a:t>
            </a:r>
          </a:p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- о назначении выездной проверки</a:t>
            </a:r>
            <a:endParaRPr lang="ru-RU" sz="16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BED34F-43DE-9161-0F0B-B411249729F0}"/>
              </a:ext>
            </a:extLst>
          </p:cNvPr>
          <p:cNvSpPr txBox="1"/>
          <p:nvPr/>
        </p:nvSpPr>
        <p:spPr>
          <a:xfrm>
            <a:off x="3264989" y="3688270"/>
            <a:ext cx="8454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2. На момент </a:t>
            </a:r>
            <a:r>
              <a:rPr lang="ru-RU" sz="2000" dirty="0">
                <a:solidFill>
                  <a:schemeClr val="tx2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(в день) </a:t>
            </a:r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представления УНД имеется положительное </a:t>
            </a:r>
          </a:p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сальдо ЕНС, в сумме достаточной для погашения:</a:t>
            </a:r>
          </a:p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- недостающей суммы налога</a:t>
            </a:r>
          </a:p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- соответствующих пеней </a:t>
            </a:r>
          </a:p>
          <a:p>
            <a:endParaRPr lang="ru-RU" sz="16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EF9EDE2-FDF0-8A5C-2315-F6A58CFDEA28}"/>
              </a:ext>
            </a:extLst>
          </p:cNvPr>
          <p:cNvCxnSpPr>
            <a:cxnSpLocks/>
          </p:cNvCxnSpPr>
          <p:nvPr/>
        </p:nvCxnSpPr>
        <p:spPr>
          <a:xfrm>
            <a:off x="3173120" y="2592501"/>
            <a:ext cx="0" cy="2285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8EBDFB-7B72-B2B3-0968-C240AC8BD563}"/>
              </a:ext>
            </a:extLst>
          </p:cNvPr>
          <p:cNvSpPr txBox="1"/>
          <p:nvPr/>
        </p:nvSpPr>
        <p:spPr>
          <a:xfrm>
            <a:off x="4216749" y="5527313"/>
            <a:ext cx="7119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Сумма положительного сальдо ЕНС определяется с учетом зарезервированной переплаты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9AB588B-1CB3-B286-BAE9-A9ECF25EBF92}"/>
              </a:ext>
            </a:extLst>
          </p:cNvPr>
          <p:cNvGrpSpPr/>
          <p:nvPr/>
        </p:nvGrpSpPr>
        <p:grpSpPr>
          <a:xfrm>
            <a:off x="165161" y="2920318"/>
            <a:ext cx="2402261" cy="2049279"/>
            <a:chOff x="680450" y="4651959"/>
            <a:chExt cx="2402261" cy="2049279"/>
          </a:xfrm>
        </p:grpSpPr>
        <p:pic>
          <p:nvPicPr>
            <p:cNvPr id="40" name="Picture 121313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61662C3-30EE-01D2-7069-0147F77F6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450" y="4651959"/>
              <a:ext cx="2402261" cy="2049279"/>
            </a:xfrm>
            <a:prstGeom prst="rect">
              <a:avLst/>
            </a:prstGeom>
          </p:spPr>
        </p:pic>
        <p:sp>
          <p:nvSpPr>
            <p:cNvPr id="41" name="TextBox 677">
              <a:extLst>
                <a:ext uri="{FF2B5EF4-FFF2-40B4-BE49-F238E27FC236}">
                  <a16:creationId xmlns:a16="http://schemas.microsoft.com/office/drawing/2014/main" id="{1F88A5AD-6D83-8D17-B8BE-AF329D94976D}"/>
                </a:ext>
              </a:extLst>
            </p:cNvPr>
            <p:cNvSpPr txBox="1"/>
            <p:nvPr/>
          </p:nvSpPr>
          <p:spPr>
            <a:xfrm rot="21316340">
              <a:off x="935894" y="5433853"/>
              <a:ext cx="17953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пп.1 п.4 ст.81 НК РФ</a:t>
              </a:r>
            </a:p>
          </p:txBody>
        </p:sp>
      </p:grpSp>
      <p:pic>
        <p:nvPicPr>
          <p:cNvPr id="43" name="Рисунок 42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84D0A7FC-2064-F4F4-ADD6-EE2DD1177D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4989" y="5568023"/>
            <a:ext cx="707887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9FBD6752-98C6-FAD5-9219-BF139AE6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68"/>
            <a:ext cx="12192000" cy="477681"/>
          </a:xfrm>
        </p:spPr>
        <p:txBody>
          <a:bodyPr/>
          <a:lstStyle/>
          <a:p>
            <a:r>
              <a:rPr lang="ru-RU" sz="2400" dirty="0">
                <a:cs typeface="DIN Pro Medium" panose="020B0604020101020102" pitchFamily="34" charset="0"/>
              </a:rPr>
              <a:t>ШТРАФ ПРИ ВЫНЕСЕНИИ РЕШЕНИЯ ПО КНП</a:t>
            </a:r>
            <a:endParaRPr lang="ru-RU" sz="24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A9F3CD1-47A9-E57F-4427-E9247AED2140}"/>
              </a:ext>
            </a:extLst>
          </p:cNvPr>
          <p:cNvGrpSpPr/>
          <p:nvPr/>
        </p:nvGrpSpPr>
        <p:grpSpPr>
          <a:xfrm>
            <a:off x="0" y="976744"/>
            <a:ext cx="12174682" cy="0"/>
            <a:chOff x="0" y="976744"/>
            <a:chExt cx="12174682" cy="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B013F22-D631-070D-ECE5-0D9BF3EB248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76744"/>
              <a:ext cx="2752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D4CE2B5-5677-BAA3-9966-6F3E3E86E76C}"/>
                </a:ext>
              </a:extLst>
            </p:cNvPr>
            <p:cNvCxnSpPr>
              <a:cxnSpLocks/>
            </p:cNvCxnSpPr>
            <p:nvPr/>
          </p:nvCxnSpPr>
          <p:spPr>
            <a:xfrm>
              <a:off x="9451910" y="976744"/>
              <a:ext cx="27227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D79C007-0210-715A-07F7-4F334A8DD5C4}"/>
              </a:ext>
            </a:extLst>
          </p:cNvPr>
          <p:cNvGrpSpPr/>
          <p:nvPr/>
        </p:nvGrpSpPr>
        <p:grpSpPr>
          <a:xfrm>
            <a:off x="47038" y="976744"/>
            <a:ext cx="2402261" cy="2049279"/>
            <a:chOff x="680450" y="4651959"/>
            <a:chExt cx="2402261" cy="2049279"/>
          </a:xfrm>
        </p:grpSpPr>
        <p:pic>
          <p:nvPicPr>
            <p:cNvPr id="11" name="Picture 121313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EA6D4716-97BF-B408-9280-4A9096D73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450" y="4651959"/>
              <a:ext cx="2402261" cy="2049279"/>
            </a:xfrm>
            <a:prstGeom prst="rect">
              <a:avLst/>
            </a:prstGeom>
          </p:spPr>
        </p:pic>
        <p:sp>
          <p:nvSpPr>
            <p:cNvPr id="12" name="TextBox 677">
              <a:extLst>
                <a:ext uri="{FF2B5EF4-FFF2-40B4-BE49-F238E27FC236}">
                  <a16:creationId xmlns:a16="http://schemas.microsoft.com/office/drawing/2014/main" id="{FC50D081-EE90-5F49-4DDA-A2A473F0ACD3}"/>
                </a:ext>
              </a:extLst>
            </p:cNvPr>
            <p:cNvSpPr txBox="1"/>
            <p:nvPr/>
          </p:nvSpPr>
          <p:spPr>
            <a:xfrm rot="21316340">
              <a:off x="935894" y="5433853"/>
              <a:ext cx="17953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п.4 ст.122</a:t>
              </a:r>
            </a:p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НК РФ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A851125-35C1-09CD-897C-E7094DA966F2}"/>
              </a:ext>
            </a:extLst>
          </p:cNvPr>
          <p:cNvGrpSpPr/>
          <p:nvPr/>
        </p:nvGrpSpPr>
        <p:grpSpPr>
          <a:xfrm>
            <a:off x="3095931" y="3231678"/>
            <a:ext cx="8681884" cy="3172759"/>
            <a:chOff x="3048000" y="1454425"/>
            <a:chExt cx="8681884" cy="3172759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7C7264C6-F28A-7892-9B15-E48D88C81E5E}"/>
                </a:ext>
              </a:extLst>
            </p:cNvPr>
            <p:cNvGrpSpPr/>
            <p:nvPr/>
          </p:nvGrpSpPr>
          <p:grpSpPr>
            <a:xfrm>
              <a:off x="3161673" y="1454425"/>
              <a:ext cx="8568211" cy="2184149"/>
              <a:chOff x="978912" y="3035792"/>
              <a:chExt cx="8568211" cy="2184149"/>
            </a:xfrm>
          </p:grpSpPr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C8754767-8A87-E3D8-BB94-04A97E328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915" y="3845867"/>
                <a:ext cx="8568208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265952FD-524C-42CB-1042-DD437065144F}"/>
                  </a:ext>
                </a:extLst>
              </p:cNvPr>
              <p:cNvSpPr/>
              <p:nvPr/>
            </p:nvSpPr>
            <p:spPr>
              <a:xfrm>
                <a:off x="5324356" y="3661486"/>
                <a:ext cx="300938" cy="300938"/>
              </a:xfrm>
              <a:prstGeom prst="ellipse">
                <a:avLst/>
              </a:prstGeom>
              <a:solidFill>
                <a:schemeClr val="bg1"/>
              </a:solidFill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DIN Pro Medium" panose="020B0604020101020102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047935-E943-CC0E-D8B4-29208BCF74D9}"/>
                  </a:ext>
                </a:extLst>
              </p:cNvPr>
              <p:cNvSpPr txBox="1"/>
              <p:nvPr/>
            </p:nvSpPr>
            <p:spPr>
              <a:xfrm>
                <a:off x="4640251" y="3035792"/>
                <a:ext cx="17084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DIN Pro Medium" panose="020B0604020101020102" pitchFamily="34" charset="0"/>
                    <a:cs typeface="DIN Pro Medium" panose="020B0604020101020102" pitchFamily="34" charset="0"/>
                  </a:rPr>
                  <a:t>01.01.2023</a:t>
                </a:r>
              </a:p>
            </p:txBody>
          </p:sp>
          <p:cxnSp>
            <p:nvCxnSpPr>
              <p:cNvPr id="29" name="Прямая со стрелкой 28">
                <a:extLst>
                  <a:ext uri="{FF2B5EF4-FFF2-40B4-BE49-F238E27FC236}">
                    <a16:creationId xmlns:a16="http://schemas.microsoft.com/office/drawing/2014/main" id="{9CE766A0-5AE8-B026-29DA-89294797C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912" y="4559710"/>
                <a:ext cx="4495911" cy="0"/>
              </a:xfrm>
              <a:prstGeom prst="straightConnector1">
                <a:avLst/>
              </a:prstGeom>
              <a:ln w="31750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C97768-8C79-281A-27A8-790ABA2A4FE0}"/>
                  </a:ext>
                </a:extLst>
              </p:cNvPr>
              <p:cNvSpPr txBox="1"/>
              <p:nvPr/>
            </p:nvSpPr>
            <p:spPr>
              <a:xfrm>
                <a:off x="1881220" y="4204278"/>
                <a:ext cx="2445892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DIN Pro Medium" panose="020B0604020101020102" pitchFamily="34" charset="0"/>
                    <a:cs typeface="DIN Pro Medium" panose="020B0604020101020102" pitchFamily="34" charset="0"/>
                  </a:rPr>
                  <a:t>Карточка расчета с бюджетом по </a:t>
                </a:r>
                <a:r>
                  <a:rPr lang="ru-RU" sz="2000" dirty="0">
                    <a:solidFill>
                      <a:schemeClr val="tx2"/>
                    </a:solidFill>
                    <a:latin typeface="DIN Pro Medium" panose="020B0604020101020102" pitchFamily="34" charset="0"/>
                    <a:cs typeface="DIN Pro Medium" panose="020B0604020101020102" pitchFamily="34" charset="0"/>
                  </a:rPr>
                  <a:t>НАЛОГУ</a:t>
                </a:r>
              </a:p>
            </p:txBody>
          </p:sp>
          <p:cxnSp>
            <p:nvCxnSpPr>
              <p:cNvPr id="32" name="Прямая со стрелкой 31">
                <a:extLst>
                  <a:ext uri="{FF2B5EF4-FFF2-40B4-BE49-F238E27FC236}">
                    <a16:creationId xmlns:a16="http://schemas.microsoft.com/office/drawing/2014/main" id="{30DA660C-5364-4202-7868-B6CA297A5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4823" y="3946616"/>
                <a:ext cx="0" cy="949849"/>
              </a:xfrm>
              <a:prstGeom prst="straightConnector1">
                <a:avLst/>
              </a:prstGeom>
              <a:ln w="31750"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>
                <a:extLst>
                  <a:ext uri="{FF2B5EF4-FFF2-40B4-BE49-F238E27FC236}">
                    <a16:creationId xmlns:a16="http://schemas.microsoft.com/office/drawing/2014/main" id="{28651ADE-D7A8-97B2-8270-D276AF257A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4655" y="4712110"/>
                <a:ext cx="4062468" cy="0"/>
              </a:xfrm>
              <a:prstGeom prst="straightConnector1">
                <a:avLst/>
              </a:prstGeom>
              <a:ln w="31750"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2A8163-408E-0871-7E83-C3F098C42316}"/>
                  </a:ext>
                </a:extLst>
              </p:cNvPr>
              <p:cNvSpPr txBox="1"/>
              <p:nvPr/>
            </p:nvSpPr>
            <p:spPr>
              <a:xfrm>
                <a:off x="6377131" y="4421540"/>
                <a:ext cx="244589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DIN Pro Medium" panose="020B0604020101020102" pitchFamily="34" charset="0"/>
                    <a:cs typeface="DIN Pro Medium" panose="020B0604020101020102" pitchFamily="34" charset="0"/>
                  </a:rPr>
                  <a:t>ЕНС в целом</a:t>
                </a:r>
                <a:endParaRPr lang="ru-RU" sz="2000" dirty="0">
                  <a:solidFill>
                    <a:schemeClr val="tx2"/>
                  </a:solidFill>
                  <a:latin typeface="DIN Pro Medium" panose="020B0604020101020102" pitchFamily="34" charset="0"/>
                  <a:cs typeface="DIN Pro Medium" panose="020B0604020101020102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B3B244-8A46-A0A9-529A-15B525D2BF19}"/>
                </a:ext>
              </a:extLst>
            </p:cNvPr>
            <p:cNvSpPr txBox="1"/>
            <p:nvPr/>
          </p:nvSpPr>
          <p:spPr>
            <a:xfrm>
              <a:off x="3057832" y="3703854"/>
              <a:ext cx="46194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DIN Pro Medium" panose="020B0604020101020102" pitchFamily="34" charset="0"/>
                  <a:ea typeface="Times New Roman" panose="02020603050405020304" pitchFamily="18" charset="0"/>
                  <a:cs typeface="DIN Pro Medium" panose="020B0604020101020102" pitchFamily="34" charset="0"/>
                </a:rPr>
                <a:t>П</a:t>
              </a:r>
              <a:r>
                <a:rPr lang="ru-RU" sz="1800" dirty="0">
                  <a:solidFill>
                    <a:schemeClr val="bg2">
                      <a:lumMod val="50000"/>
                    </a:schemeClr>
                  </a:solidFill>
                  <a:effectLst/>
                  <a:latin typeface="DIN Pro Medium" panose="020B0604020101020102" pitchFamily="34" charset="0"/>
                  <a:ea typeface="Times New Roman" panose="02020603050405020304" pitchFamily="18" charset="0"/>
                  <a:cs typeface="DIN Pro Medium" panose="020B0604020101020102" pitchFamily="34" charset="0"/>
                </a:rPr>
                <a:t>оложение п.20 постановления Пленума Высшего Арбитражного Суда Российской Федерации от 30.07.2013 № 57 </a:t>
              </a:r>
              <a:endParaRPr lang="ru-RU" dirty="0">
                <a:solidFill>
                  <a:schemeClr val="bg2">
                    <a:lumMod val="50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D33B16-3234-053A-7531-D54519B96811}"/>
                </a:ext>
              </a:extLst>
            </p:cNvPr>
            <p:cNvSpPr txBox="1"/>
            <p:nvPr/>
          </p:nvSpPr>
          <p:spPr>
            <a:xfrm>
              <a:off x="3048000" y="1811097"/>
              <a:ext cx="25948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tx2"/>
                  </a:solidFill>
                  <a:latin typeface="DIN Pro Medium" panose="020B0604020101020102" pitchFamily="34" charset="0"/>
                  <a:cs typeface="DIN Pro Medium" panose="020B0604020101020102" pitchFamily="34" charset="0"/>
                </a:rPr>
                <a:t>срок уплаты налога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B1646C-BACC-4261-4BD2-C7FA7D0F9610}"/>
              </a:ext>
            </a:extLst>
          </p:cNvPr>
          <p:cNvGrpSpPr/>
          <p:nvPr/>
        </p:nvGrpSpPr>
        <p:grpSpPr>
          <a:xfrm>
            <a:off x="3086100" y="1347562"/>
            <a:ext cx="8969828" cy="1310965"/>
            <a:chOff x="3048000" y="5015940"/>
            <a:chExt cx="8969828" cy="131096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02C6B3-F5F4-CE3C-5767-4A46CA302A3E}"/>
                </a:ext>
              </a:extLst>
            </p:cNvPr>
            <p:cNvSpPr txBox="1"/>
            <p:nvPr/>
          </p:nvSpPr>
          <p:spPr>
            <a:xfrm>
              <a:off x="3048000" y="5015940"/>
              <a:ext cx="4961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tx2"/>
                  </a:solidFill>
                  <a:latin typeface="DIN Pro Medium" panose="020B0604020101020102" pitchFamily="34" charset="0"/>
                  <a:cs typeface="DIN Pro Medium" panose="020B0604020101020102" pitchFamily="34" charset="0"/>
                </a:rPr>
                <a:t>УСЛОВИЯ ДЛЯ ОСВОБОЖДЕНИЯ:</a:t>
              </a:r>
              <a:endParaRPr lang="ru-RU" dirty="0">
                <a:latin typeface="DIN Pro Medium" panose="020B0604020101020102" pitchFamily="34" charset="0"/>
                <a:cs typeface="DIN Pro Medium" panose="020B0604020101020102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6419C8-87F6-EC4C-C368-C5D3061CED4D}"/>
                </a:ext>
              </a:extLst>
            </p:cNvPr>
            <p:cNvSpPr txBox="1"/>
            <p:nvPr/>
          </p:nvSpPr>
          <p:spPr>
            <a:xfrm>
              <a:off x="3057831" y="5403575"/>
              <a:ext cx="895999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DIN Pro Medium" panose="020B0604020101020102" pitchFamily="34" charset="0"/>
                  <a:cs typeface="DIN Pro Medium" panose="020B0604020101020102" pitchFamily="34" charset="0"/>
                </a:rPr>
                <a:t>если со срока уплаты, до дня вынесения решения, непрерывно имелось положительное сальдо единого налогового счета в размере, достаточном для полной или частичной уплаты налога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49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43787E1-4BC7-1350-5446-4E5357DC6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786561"/>
            <a:ext cx="11845555" cy="593801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C087E35-7AB7-6DF8-48F9-9887A306F7FA}"/>
              </a:ext>
            </a:extLst>
          </p:cNvPr>
          <p:cNvCxnSpPr>
            <a:cxnSpLocks/>
          </p:cNvCxnSpPr>
          <p:nvPr/>
        </p:nvCxnSpPr>
        <p:spPr>
          <a:xfrm>
            <a:off x="455645" y="5240797"/>
            <a:ext cx="115102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D43D5D76-866D-DCD1-60D5-38B07C0AC862}"/>
              </a:ext>
            </a:extLst>
          </p:cNvPr>
          <p:cNvSpPr/>
          <p:nvPr/>
        </p:nvSpPr>
        <p:spPr>
          <a:xfrm>
            <a:off x="3653303" y="5123952"/>
            <a:ext cx="194362" cy="1943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4885CE7-32F3-FB39-5F0C-4E8E6C9585FA}"/>
              </a:ext>
            </a:extLst>
          </p:cNvPr>
          <p:cNvSpPr/>
          <p:nvPr/>
        </p:nvSpPr>
        <p:spPr>
          <a:xfrm>
            <a:off x="6482608" y="5123952"/>
            <a:ext cx="194362" cy="1943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5CA3FB-2244-A72A-486F-76213EDB4C67}"/>
              </a:ext>
            </a:extLst>
          </p:cNvPr>
          <p:cNvSpPr txBox="1"/>
          <p:nvPr/>
        </p:nvSpPr>
        <p:spPr>
          <a:xfrm>
            <a:off x="5173447" y="6207030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всегда положительное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CFF9AA-8856-350C-42D8-51AC10789D39}"/>
              </a:ext>
            </a:extLst>
          </p:cNvPr>
          <p:cNvSpPr txBox="1"/>
          <p:nvPr/>
        </p:nvSpPr>
        <p:spPr>
          <a:xfrm>
            <a:off x="7783911" y="6207029"/>
            <a:ext cx="3260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возникает недоимка на 15, штраф - 3</a:t>
            </a:r>
          </a:p>
        </p:txBody>
      </p:sp>
    </p:spTree>
    <p:extLst>
      <p:ext uri="{BB962C8B-B14F-4D97-AF65-F5344CB8AC3E}">
        <p14:creationId xmlns:p14="http://schemas.microsoft.com/office/powerpoint/2010/main" val="39051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1" y="849304"/>
            <a:ext cx="9347784" cy="53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C72A242-1C66-FA85-D164-592681FECBAF}"/>
              </a:ext>
            </a:extLst>
          </p:cNvPr>
          <p:cNvCxnSpPr>
            <a:cxnSpLocks/>
          </p:cNvCxnSpPr>
          <p:nvPr/>
        </p:nvCxnSpPr>
        <p:spPr>
          <a:xfrm>
            <a:off x="8674116" y="1851317"/>
            <a:ext cx="0" cy="1006265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D6A77D7-3A97-2964-2947-C58C1D95FE1F}"/>
              </a:ext>
            </a:extLst>
          </p:cNvPr>
          <p:cNvCxnSpPr>
            <a:cxnSpLocks/>
          </p:cNvCxnSpPr>
          <p:nvPr/>
        </p:nvCxnSpPr>
        <p:spPr>
          <a:xfrm flipV="1">
            <a:off x="627667" y="1788018"/>
            <a:ext cx="0" cy="3709557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D0F1287-A90E-F005-1B0B-D1D757B9DFAD}"/>
              </a:ext>
            </a:extLst>
          </p:cNvPr>
          <p:cNvCxnSpPr>
            <a:cxnSpLocks/>
          </p:cNvCxnSpPr>
          <p:nvPr/>
        </p:nvCxnSpPr>
        <p:spPr>
          <a:xfrm flipH="1">
            <a:off x="627667" y="1809038"/>
            <a:ext cx="2181221" cy="12914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CB69F9E-A507-9AC8-2C86-50880F698CD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873045" y="2000990"/>
            <a:ext cx="1334372" cy="3336256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офисные принадлежности, канцтовары, зажигалка, карандаш&#10;&#10;Автоматически созданное описание">
            <a:extLst>
              <a:ext uri="{FF2B5EF4-FFF2-40B4-BE49-F238E27FC236}">
                <a16:creationId xmlns:a16="http://schemas.microsoft.com/office/drawing/2014/main" id="{DB9DA65C-AC5B-D9C6-4896-68FCCEDF4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428" y="2734423"/>
            <a:ext cx="1038254" cy="126874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нига, бумага, письмо, Бумажное изделие&#10;&#10;Автоматически созданное описание">
            <a:extLst>
              <a:ext uri="{FF2B5EF4-FFF2-40B4-BE49-F238E27FC236}">
                <a16:creationId xmlns:a16="http://schemas.microsoft.com/office/drawing/2014/main" id="{C5E50458-6AED-7B20-0439-398A7C46D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178" y="4522898"/>
            <a:ext cx="2262145" cy="168812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B7DCE08-74E2-0A95-4434-15B4B5F78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" y="1022671"/>
            <a:ext cx="1378371" cy="1268747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89FAE1-614A-4E59-83AA-EC079B1CEA05}"/>
              </a:ext>
            </a:extLst>
          </p:cNvPr>
          <p:cNvGrpSpPr/>
          <p:nvPr/>
        </p:nvGrpSpPr>
        <p:grpSpPr>
          <a:xfrm>
            <a:off x="4207417" y="1097235"/>
            <a:ext cx="1407213" cy="1541164"/>
            <a:chOff x="4478032" y="1361744"/>
            <a:chExt cx="1617968" cy="1617968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983BAC98-375A-4CDB-D1DD-82724C67202A}"/>
                </a:ext>
              </a:extLst>
            </p:cNvPr>
            <p:cNvGrpSpPr/>
            <p:nvPr/>
          </p:nvGrpSpPr>
          <p:grpSpPr>
            <a:xfrm>
              <a:off x="4478032" y="1361744"/>
              <a:ext cx="1617968" cy="1617968"/>
              <a:chOff x="4478032" y="1361744"/>
              <a:chExt cx="1617968" cy="1617968"/>
            </a:xfrm>
          </p:grpSpPr>
          <p:pic>
            <p:nvPicPr>
              <p:cNvPr id="14" name="Рисунок 13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00ACD08-DCD6-9430-906E-9AD45414E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8032" y="1361744"/>
                <a:ext cx="1617968" cy="161796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A331BB1-C1D9-1559-6496-DB2819E67C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7466" y="2050113"/>
                <a:ext cx="419100" cy="456950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FD7F26-5CB6-811E-987A-64ECFB65D3E4}"/>
                </a:ext>
              </a:extLst>
            </p:cNvPr>
            <p:cNvSpPr txBox="1"/>
            <p:nvPr/>
          </p:nvSpPr>
          <p:spPr>
            <a:xfrm>
              <a:off x="4951060" y="1924645"/>
              <a:ext cx="678623" cy="74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DIN Pro Medium" panose="020B0604020101020102" pitchFamily="34" charset="0"/>
                </a:rPr>
                <a:t>Ф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14E04F1-00C2-08F3-0EE1-88159DA265F7}"/>
              </a:ext>
            </a:extLst>
          </p:cNvPr>
          <p:cNvGrpSpPr/>
          <p:nvPr/>
        </p:nvGrpSpPr>
        <p:grpSpPr>
          <a:xfrm>
            <a:off x="4207417" y="2836088"/>
            <a:ext cx="1407213" cy="1541164"/>
            <a:chOff x="4478032" y="1361744"/>
            <a:chExt cx="1617968" cy="161796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9065058-7963-1875-F963-B856ACA9A269}"/>
                </a:ext>
              </a:extLst>
            </p:cNvPr>
            <p:cNvGrpSpPr/>
            <p:nvPr/>
          </p:nvGrpSpPr>
          <p:grpSpPr>
            <a:xfrm>
              <a:off x="4478032" y="1361744"/>
              <a:ext cx="1617968" cy="1617968"/>
              <a:chOff x="4478032" y="1361744"/>
              <a:chExt cx="1617968" cy="1617968"/>
            </a:xfrm>
          </p:grpSpPr>
          <p:pic>
            <p:nvPicPr>
              <p:cNvPr id="19" name="Рисунок 18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C05E13-447F-AA36-DCB6-D81579493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8032" y="1361744"/>
                <a:ext cx="1617968" cy="161796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9FC70E0-2DA5-C07A-1A40-9931F03844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7466" y="2050113"/>
                <a:ext cx="419100" cy="45695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A052C0-0D14-2530-3259-C603830AC774}"/>
                </a:ext>
              </a:extLst>
            </p:cNvPr>
            <p:cNvSpPr txBox="1"/>
            <p:nvPr/>
          </p:nvSpPr>
          <p:spPr>
            <a:xfrm>
              <a:off x="5017049" y="1924645"/>
              <a:ext cx="584626" cy="74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DIN Pro Medium" panose="020B0604020101020102" pitchFamily="34" charset="0"/>
                </a:rPr>
                <a:t>Р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4D2C0A7-FDFA-C9ED-D19A-4B3512F5F2B8}"/>
              </a:ext>
            </a:extLst>
          </p:cNvPr>
          <p:cNvGrpSpPr/>
          <p:nvPr/>
        </p:nvGrpSpPr>
        <p:grpSpPr>
          <a:xfrm>
            <a:off x="4207417" y="4566664"/>
            <a:ext cx="1407213" cy="1541164"/>
            <a:chOff x="4478032" y="1361744"/>
            <a:chExt cx="1617968" cy="1617968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40FEE55-9B8A-3C9A-74F2-6DF2083586EC}"/>
                </a:ext>
              </a:extLst>
            </p:cNvPr>
            <p:cNvGrpSpPr/>
            <p:nvPr/>
          </p:nvGrpSpPr>
          <p:grpSpPr>
            <a:xfrm>
              <a:off x="4478032" y="1361744"/>
              <a:ext cx="1617968" cy="1617968"/>
              <a:chOff x="4478032" y="1361744"/>
              <a:chExt cx="1617968" cy="1617968"/>
            </a:xfrm>
          </p:grpSpPr>
          <p:pic>
            <p:nvPicPr>
              <p:cNvPr id="24" name="Рисунок 23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E52DDC8-C356-20D7-42BE-CC06A8E03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8032" y="1361744"/>
                <a:ext cx="1617968" cy="161796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DA98375-9DF8-0DE7-EDCA-3EF5ACD5A1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7466" y="2050113"/>
                <a:ext cx="419100" cy="45695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6CE8B5-F800-2E0B-025E-9CF19D06E969}"/>
                </a:ext>
              </a:extLst>
            </p:cNvPr>
            <p:cNvSpPr txBox="1"/>
            <p:nvPr/>
          </p:nvSpPr>
          <p:spPr>
            <a:xfrm>
              <a:off x="4926892" y="1924645"/>
              <a:ext cx="691524" cy="74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DIN Pro Medium" panose="020B0604020101020102" pitchFamily="34" charset="0"/>
                </a:rPr>
                <a:t>М</a:t>
              </a:r>
            </a:p>
          </p:txBody>
        </p:sp>
      </p:grp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EAFB07B-F589-923D-4656-F529BBE31CAD}"/>
              </a:ext>
            </a:extLst>
          </p:cNvPr>
          <p:cNvCxnSpPr>
            <a:cxnSpLocks/>
          </p:cNvCxnSpPr>
          <p:nvPr/>
        </p:nvCxnSpPr>
        <p:spPr>
          <a:xfrm>
            <a:off x="3003582" y="1835062"/>
            <a:ext cx="1291758" cy="1695798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B1DEABE-1C07-887D-BC29-71C97D086872}"/>
              </a:ext>
            </a:extLst>
          </p:cNvPr>
          <p:cNvCxnSpPr>
            <a:cxnSpLocks/>
          </p:cNvCxnSpPr>
          <p:nvPr/>
        </p:nvCxnSpPr>
        <p:spPr>
          <a:xfrm>
            <a:off x="2583575" y="1829415"/>
            <a:ext cx="1771078" cy="51551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Изображение выглядит как символ, логотип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3E11D73-8804-DEC0-D0DC-C2B033CE1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409" y="1340460"/>
            <a:ext cx="950958" cy="9509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D5231A-05E5-04EB-AB64-7213847BA75B}"/>
              </a:ext>
            </a:extLst>
          </p:cNvPr>
          <p:cNvSpPr txBox="1"/>
          <p:nvPr/>
        </p:nvSpPr>
        <p:spPr>
          <a:xfrm>
            <a:off x="145530" y="5928809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ОТЧЕТНОСТЬ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4A409-20DA-8DCB-9A0D-4815365EA197}"/>
              </a:ext>
            </a:extLst>
          </p:cNvPr>
          <p:cNvSpPr txBox="1"/>
          <p:nvPr/>
        </p:nvSpPr>
        <p:spPr>
          <a:xfrm>
            <a:off x="1666420" y="402225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КРСБ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B82FD1D-9EC0-DAAA-7EFC-2A6D7A330226}"/>
              </a:ext>
            </a:extLst>
          </p:cNvPr>
          <p:cNvSpPr/>
          <p:nvPr/>
        </p:nvSpPr>
        <p:spPr>
          <a:xfrm>
            <a:off x="1320331" y="2729852"/>
            <a:ext cx="1490877" cy="1688126"/>
          </a:xfrm>
          <a:prstGeom prst="roundRect">
            <a:avLst>
              <a:gd name="adj" fmla="val 13946"/>
            </a:avLst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9B4B034-CBD7-7DE9-A21E-2E9A9FC6462A}"/>
              </a:ext>
            </a:extLst>
          </p:cNvPr>
          <p:cNvCxnSpPr/>
          <p:nvPr/>
        </p:nvCxnSpPr>
        <p:spPr>
          <a:xfrm>
            <a:off x="1713708" y="1788018"/>
            <a:ext cx="0" cy="941834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5D47129-036A-7926-DD35-3F5CE0B8C45D}"/>
              </a:ext>
            </a:extLst>
          </p:cNvPr>
          <p:cNvCxnSpPr>
            <a:cxnSpLocks/>
          </p:cNvCxnSpPr>
          <p:nvPr/>
        </p:nvCxnSpPr>
        <p:spPr>
          <a:xfrm>
            <a:off x="627667" y="3304576"/>
            <a:ext cx="692664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ACEB08A3-60A0-905A-5B64-BF6A2959C9E8}"/>
              </a:ext>
            </a:extLst>
          </p:cNvPr>
          <p:cNvCxnSpPr>
            <a:cxnSpLocks/>
          </p:cNvCxnSpPr>
          <p:nvPr/>
        </p:nvCxnSpPr>
        <p:spPr>
          <a:xfrm flipV="1">
            <a:off x="7164758" y="1809038"/>
            <a:ext cx="0" cy="3709557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DBD1AD1-604F-C1AA-5B12-DC53A5C34395}"/>
              </a:ext>
            </a:extLst>
          </p:cNvPr>
          <p:cNvCxnSpPr>
            <a:cxnSpLocks/>
          </p:cNvCxnSpPr>
          <p:nvPr/>
        </p:nvCxnSpPr>
        <p:spPr>
          <a:xfrm flipH="1">
            <a:off x="7164758" y="1842972"/>
            <a:ext cx="1600421" cy="0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0A4E24FA-CEE5-4531-7F81-42D68E4CAEBE}"/>
              </a:ext>
            </a:extLst>
          </p:cNvPr>
          <p:cNvCxnSpPr>
            <a:cxnSpLocks/>
          </p:cNvCxnSpPr>
          <p:nvPr/>
        </p:nvCxnSpPr>
        <p:spPr>
          <a:xfrm>
            <a:off x="9256950" y="4022254"/>
            <a:ext cx="1448505" cy="1475321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Изображение выглядит как снимок экрана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948A94B-2CBD-2B50-12CC-2D68C5D4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132" y="1043691"/>
            <a:ext cx="1378371" cy="1268747"/>
          </a:xfrm>
          <a:prstGeom prst="rect">
            <a:avLst/>
          </a:prstGeom>
        </p:spPr>
      </p:pic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3D7F0B9-DEB9-1527-2BBD-2541F6E68704}"/>
              </a:ext>
            </a:extLst>
          </p:cNvPr>
          <p:cNvCxnSpPr>
            <a:cxnSpLocks/>
          </p:cNvCxnSpPr>
          <p:nvPr/>
        </p:nvCxnSpPr>
        <p:spPr>
          <a:xfrm>
            <a:off x="9361224" y="3491781"/>
            <a:ext cx="1359476" cy="15241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C2FE000-74E7-F8F7-3925-2E0D03C11DF9}"/>
              </a:ext>
            </a:extLst>
          </p:cNvPr>
          <p:cNvCxnSpPr>
            <a:cxnSpLocks/>
          </p:cNvCxnSpPr>
          <p:nvPr/>
        </p:nvCxnSpPr>
        <p:spPr>
          <a:xfrm flipV="1">
            <a:off x="9225773" y="1829415"/>
            <a:ext cx="1479682" cy="1114147"/>
          </a:xfrm>
          <a:prstGeom prst="straightConnector1">
            <a:avLst/>
          </a:prstGeom>
          <a:ln w="2540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Изображение выглядит как символ, логотип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D545849-B8A5-C90F-F892-7A87CD076F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19" y="1361480"/>
            <a:ext cx="950958" cy="95095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792C812-79A5-2EFD-C190-629AD07E6AB3}"/>
              </a:ext>
            </a:extLst>
          </p:cNvPr>
          <p:cNvSpPr/>
          <p:nvPr/>
        </p:nvSpPr>
        <p:spPr>
          <a:xfrm>
            <a:off x="7857422" y="2750872"/>
            <a:ext cx="1490877" cy="1688126"/>
          </a:xfrm>
          <a:prstGeom prst="roundRect">
            <a:avLst>
              <a:gd name="adj" fmla="val 13946"/>
            </a:avLst>
          </a:prstGeom>
          <a:solidFill>
            <a:schemeClr val="bg1"/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16CD543-BD33-78F6-5F1B-436F0346C0BE}"/>
              </a:ext>
            </a:extLst>
          </p:cNvPr>
          <p:cNvCxnSpPr>
            <a:cxnSpLocks/>
          </p:cNvCxnSpPr>
          <p:nvPr/>
        </p:nvCxnSpPr>
        <p:spPr>
          <a:xfrm>
            <a:off x="7164758" y="3325596"/>
            <a:ext cx="692664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43" name="Рисунок 42" descr="Изображение выглядит как книга, бумага, письмо, Бумажное изделие&#10;&#10;Автоматически созданное описание">
            <a:extLst>
              <a:ext uri="{FF2B5EF4-FFF2-40B4-BE49-F238E27FC236}">
                <a16:creationId xmlns:a16="http://schemas.microsoft.com/office/drawing/2014/main" id="{6C14A8A4-24F2-066C-B46C-AD9DAD680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26" y="4518496"/>
            <a:ext cx="2262145" cy="168812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E0688B-59D4-9B6E-C07D-43C6833F33D1}"/>
              </a:ext>
            </a:extLst>
          </p:cNvPr>
          <p:cNvSpPr txBox="1"/>
          <p:nvPr/>
        </p:nvSpPr>
        <p:spPr>
          <a:xfrm>
            <a:off x="6744034" y="5924407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ОТЧЕТНОСТЬ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92BED2E-5890-D132-C15A-BB76E35B3BAA}"/>
              </a:ext>
            </a:extLst>
          </p:cNvPr>
          <p:cNvGrpSpPr/>
          <p:nvPr/>
        </p:nvGrpSpPr>
        <p:grpSpPr>
          <a:xfrm>
            <a:off x="8460432" y="3505337"/>
            <a:ext cx="822560" cy="924295"/>
            <a:chOff x="4478032" y="1361744"/>
            <a:chExt cx="1617968" cy="1617968"/>
          </a:xfrm>
        </p:grpSpPr>
        <p:pic>
          <p:nvPicPr>
            <p:cNvPr id="46" name="Рисунок 45" descr="Изображение выглядит как Предметная фотография, ваз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05BBFBC-4A89-2C41-BDF9-1D6AF2A5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8032" y="1361744"/>
              <a:ext cx="1617968" cy="161796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Предметная фотография, ваз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B2D3E3A-C049-291E-2DC9-5B78FAEF7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7466" y="2050113"/>
              <a:ext cx="419100" cy="45695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A9D523E-6EE7-62FE-F738-DAF62B28FE58}"/>
              </a:ext>
            </a:extLst>
          </p:cNvPr>
          <p:cNvSpPr txBox="1"/>
          <p:nvPr/>
        </p:nvSpPr>
        <p:spPr>
          <a:xfrm>
            <a:off x="7853209" y="394625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ЕНС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038B3000-3CB8-BAA8-B484-25001B43C67C}"/>
              </a:ext>
            </a:extLst>
          </p:cNvPr>
          <p:cNvGrpSpPr/>
          <p:nvPr/>
        </p:nvGrpSpPr>
        <p:grpSpPr>
          <a:xfrm>
            <a:off x="10635294" y="1110384"/>
            <a:ext cx="1407213" cy="1541164"/>
            <a:chOff x="4478032" y="1361744"/>
            <a:chExt cx="1617968" cy="1617968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C0CAF19A-6E3B-0DDE-832F-A556E06A2F96}"/>
                </a:ext>
              </a:extLst>
            </p:cNvPr>
            <p:cNvGrpSpPr/>
            <p:nvPr/>
          </p:nvGrpSpPr>
          <p:grpSpPr>
            <a:xfrm>
              <a:off x="4478032" y="1361744"/>
              <a:ext cx="1617968" cy="1617968"/>
              <a:chOff x="4478032" y="1361744"/>
              <a:chExt cx="1617968" cy="1617968"/>
            </a:xfrm>
          </p:grpSpPr>
          <p:pic>
            <p:nvPicPr>
              <p:cNvPr id="52" name="Рисунок 51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5DA9CFB-B8BC-BD4C-20C9-C96361619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8032" y="1361744"/>
                <a:ext cx="1617968" cy="161796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85FBBE-11FC-CDAB-D325-11F1DA5C2E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7466" y="2050113"/>
                <a:ext cx="419100" cy="456950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BFD4AC0-94C3-51BA-98AE-3E598949DED1}"/>
                </a:ext>
              </a:extLst>
            </p:cNvPr>
            <p:cNvSpPr txBox="1"/>
            <p:nvPr/>
          </p:nvSpPr>
          <p:spPr>
            <a:xfrm>
              <a:off x="4963144" y="1924645"/>
              <a:ext cx="678623" cy="74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DIN Pro Medium" panose="020B0604020101020102" pitchFamily="34" charset="0"/>
                </a:rPr>
                <a:t>Ф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EA1AA09-47B7-E511-566B-35C3B96A5423}"/>
              </a:ext>
            </a:extLst>
          </p:cNvPr>
          <p:cNvGrpSpPr/>
          <p:nvPr/>
        </p:nvGrpSpPr>
        <p:grpSpPr>
          <a:xfrm>
            <a:off x="10635294" y="2849237"/>
            <a:ext cx="1407213" cy="1541164"/>
            <a:chOff x="4478032" y="1361744"/>
            <a:chExt cx="1617968" cy="1617968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F5369522-74EF-E14C-9BAD-2A6FAA38AAFC}"/>
                </a:ext>
              </a:extLst>
            </p:cNvPr>
            <p:cNvGrpSpPr/>
            <p:nvPr/>
          </p:nvGrpSpPr>
          <p:grpSpPr>
            <a:xfrm>
              <a:off x="4478032" y="1361744"/>
              <a:ext cx="1617968" cy="1617968"/>
              <a:chOff x="4478032" y="1361744"/>
              <a:chExt cx="1617968" cy="1617968"/>
            </a:xfrm>
          </p:grpSpPr>
          <p:pic>
            <p:nvPicPr>
              <p:cNvPr id="57" name="Рисунок 56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C0B05E-4F77-9F1C-2F97-425E234E7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8032" y="1361744"/>
                <a:ext cx="1617968" cy="161796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560D760-18BC-4AFF-065E-D114FFAE32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7466" y="2050113"/>
                <a:ext cx="419100" cy="456950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B98C6C2-466B-8B4A-1F6C-F0B831A1E851}"/>
                </a:ext>
              </a:extLst>
            </p:cNvPr>
            <p:cNvSpPr txBox="1"/>
            <p:nvPr/>
          </p:nvSpPr>
          <p:spPr>
            <a:xfrm>
              <a:off x="5029133" y="1924645"/>
              <a:ext cx="584626" cy="74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DIN Pro Medium" panose="020B0604020101020102" pitchFamily="34" charset="0"/>
                </a:rPr>
                <a:t>Р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5D13DA8-6AC3-9E63-3088-68151E80E49B}"/>
              </a:ext>
            </a:extLst>
          </p:cNvPr>
          <p:cNvGrpSpPr/>
          <p:nvPr/>
        </p:nvGrpSpPr>
        <p:grpSpPr>
          <a:xfrm>
            <a:off x="10635294" y="4579813"/>
            <a:ext cx="1407213" cy="1541164"/>
            <a:chOff x="4478032" y="1361744"/>
            <a:chExt cx="1617968" cy="161796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C1924B12-F1BD-A30D-003A-B5DA51E27097}"/>
                </a:ext>
              </a:extLst>
            </p:cNvPr>
            <p:cNvGrpSpPr/>
            <p:nvPr/>
          </p:nvGrpSpPr>
          <p:grpSpPr>
            <a:xfrm>
              <a:off x="4478032" y="1361744"/>
              <a:ext cx="1617968" cy="1617968"/>
              <a:chOff x="4478032" y="1361744"/>
              <a:chExt cx="1617968" cy="1617968"/>
            </a:xfrm>
          </p:grpSpPr>
          <p:pic>
            <p:nvPicPr>
              <p:cNvPr id="62" name="Рисунок 61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30AE60-A32F-CF7F-41F0-12BA6A33D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8032" y="1361744"/>
                <a:ext cx="1617968" cy="1617968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Предметная фотография, ваза, дизайн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59C3D3-E8E8-10B1-A991-1AC384AB8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77466" y="2050113"/>
                <a:ext cx="419100" cy="456950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54180DD-1B22-516E-A03E-79738886EB9B}"/>
                </a:ext>
              </a:extLst>
            </p:cNvPr>
            <p:cNvSpPr txBox="1"/>
            <p:nvPr/>
          </p:nvSpPr>
          <p:spPr>
            <a:xfrm>
              <a:off x="4926892" y="1924645"/>
              <a:ext cx="691524" cy="74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DIN Pro Medium" panose="020B0604020101020102" pitchFamily="34" charset="0"/>
                </a:rPr>
                <a:t>М</a:t>
              </a:r>
            </a:p>
          </p:txBody>
        </p:sp>
      </p:grpSp>
      <p:pic>
        <p:nvPicPr>
          <p:cNvPr id="64" name="Рисунок 63" descr="Изображение выглядит как офисные принадлежности, канцтовары, зажигалка, карандаш&#10;&#10;Автоматически созданное описание">
            <a:extLst>
              <a:ext uri="{FF2B5EF4-FFF2-40B4-BE49-F238E27FC236}">
                <a16:creationId xmlns:a16="http://schemas.microsoft.com/office/drawing/2014/main" id="{39296209-D29F-F9AE-CEE2-7D340279B5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757" y="2732455"/>
            <a:ext cx="856743" cy="10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5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10FA19-F6F4-1B6A-7FF2-2074DBE8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68"/>
            <a:ext cx="12192000" cy="477681"/>
          </a:xfrm>
        </p:spPr>
        <p:txBody>
          <a:bodyPr/>
          <a:lstStyle/>
          <a:p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УВЕДОМЛЕНИЕ ОБ ИСЧИСЛЕННЫХ СУММАХ НАЛОГА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DC5C8FC-F7A9-E4D1-8EF6-C9F0D0693491}"/>
              </a:ext>
            </a:extLst>
          </p:cNvPr>
          <p:cNvGrpSpPr/>
          <p:nvPr/>
        </p:nvGrpSpPr>
        <p:grpSpPr>
          <a:xfrm>
            <a:off x="0" y="976744"/>
            <a:ext cx="12174682" cy="0"/>
            <a:chOff x="0" y="976744"/>
            <a:chExt cx="12174682" cy="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A1C2280-8D71-3812-B8F9-E6618DF3B4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76744"/>
              <a:ext cx="1901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E15E45-41DA-4FB0-A806-85939A90FC88}"/>
                </a:ext>
              </a:extLst>
            </p:cNvPr>
            <p:cNvCxnSpPr>
              <a:cxnSpLocks/>
            </p:cNvCxnSpPr>
            <p:nvPr/>
          </p:nvCxnSpPr>
          <p:spPr>
            <a:xfrm>
              <a:off x="10273146" y="976744"/>
              <a:ext cx="1901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BC5999B-2A38-3521-343C-35192B27C6C5}"/>
              </a:ext>
            </a:extLst>
          </p:cNvPr>
          <p:cNvGrpSpPr/>
          <p:nvPr/>
        </p:nvGrpSpPr>
        <p:grpSpPr>
          <a:xfrm>
            <a:off x="839954" y="1908905"/>
            <a:ext cx="10271601" cy="830997"/>
            <a:chOff x="145473" y="1758434"/>
            <a:chExt cx="10271601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5EAD08-1ACB-2402-F706-B88296ABE05D}"/>
                </a:ext>
              </a:extLst>
            </p:cNvPr>
            <p:cNvSpPr txBox="1"/>
            <p:nvPr/>
          </p:nvSpPr>
          <p:spPr>
            <a:xfrm>
              <a:off x="145473" y="1943101"/>
              <a:ext cx="242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УВЕДОМЛЕНИЕ</a:t>
              </a:r>
            </a:p>
          </p:txBody>
        </p:sp>
        <p:pic>
          <p:nvPicPr>
            <p:cNvPr id="11" name="Рисунок 10" descr="Изображение выглядит как Карминный цвет, красный, Детское искусство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AA3643E-0B76-65BE-4842-99BE868B4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650" y="1943099"/>
              <a:ext cx="1263087" cy="60267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FF722B-1F4B-B65E-3729-DBEFE4FAD04A}"/>
                </a:ext>
              </a:extLst>
            </p:cNvPr>
            <p:cNvSpPr txBox="1"/>
            <p:nvPr/>
          </p:nvSpPr>
          <p:spPr>
            <a:xfrm>
              <a:off x="3823737" y="1758434"/>
              <a:ext cx="44502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КОРРЕКТНЫЙ УЧЕТ </a:t>
              </a:r>
            </a:p>
            <a:p>
              <a:pPr algn="ctr"/>
              <a:r>
                <a:rPr lang="ru-RU" sz="24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СОВОКУПНОЙ ОБЯЗАННОСТИ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F4BD6B-813C-C1E4-D47B-8FE90C1870FF}"/>
                </a:ext>
              </a:extLst>
            </p:cNvPr>
            <p:cNvSpPr txBox="1"/>
            <p:nvPr/>
          </p:nvSpPr>
          <p:spPr>
            <a:xfrm>
              <a:off x="9403655" y="1872594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ПЕНИ</a:t>
              </a:r>
            </a:p>
          </p:txBody>
        </p:sp>
        <p:pic>
          <p:nvPicPr>
            <p:cNvPr id="20" name="Рисунок 19" descr="Изображение выглядит как Карминный цвет, красный, Детское искусство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20D399B-9061-2816-768C-3072EC62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568" y="1872594"/>
              <a:ext cx="1263087" cy="60267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арминный цвет, красный, Детское искусство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5B80FF0-C9BC-B641-64AB-5ADD5304B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8" r="49583"/>
            <a:stretch/>
          </p:blipFill>
          <p:spPr>
            <a:xfrm rot="7561856">
              <a:off x="8400747" y="1783345"/>
              <a:ext cx="438150" cy="60267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75E55CA-6928-7F66-C48F-62ED8315E983}"/>
              </a:ext>
            </a:extLst>
          </p:cNvPr>
          <p:cNvSpPr txBox="1"/>
          <p:nvPr/>
        </p:nvSpPr>
        <p:spPr>
          <a:xfrm>
            <a:off x="769906" y="3479429"/>
            <a:ext cx="1050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УВЕДОМЛЕНИЕ </a:t>
            </a:r>
            <a:r>
              <a:rPr lang="ru-RU" sz="2400" dirty="0">
                <a:solidFill>
                  <a:srgbClr val="FF000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НЕ ПОДЛЕЖИТ </a:t>
            </a:r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КАМЕРАЛЬНОЙ НАЛОГОВОЙ ПРОВЕРКЕ</a:t>
            </a:r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C319B712-D629-FC5F-C912-9C469C510BB3}"/>
              </a:ext>
            </a:extLst>
          </p:cNvPr>
          <p:cNvSpPr/>
          <p:nvPr/>
        </p:nvSpPr>
        <p:spPr>
          <a:xfrm>
            <a:off x="121570" y="1655583"/>
            <a:ext cx="1391842" cy="1391842"/>
          </a:xfrm>
          <a:prstGeom prst="arc">
            <a:avLst>
              <a:gd name="adj1" fmla="val 5060181"/>
              <a:gd name="adj2" fmla="val 165693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12D889D-75F6-4684-A6B4-13C6667E6DB6}"/>
              </a:ext>
            </a:extLst>
          </p:cNvPr>
          <p:cNvCxnSpPr>
            <a:cxnSpLocks/>
            <a:stCxn id="26" idx="0"/>
            <a:endCxn id="29" idx="0"/>
          </p:cNvCxnSpPr>
          <p:nvPr/>
        </p:nvCxnSpPr>
        <p:spPr>
          <a:xfrm flipV="1">
            <a:off x="886170" y="2981430"/>
            <a:ext cx="10336858" cy="625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>
            <a:extLst>
              <a:ext uri="{FF2B5EF4-FFF2-40B4-BE49-F238E27FC236}">
                <a16:creationId xmlns:a16="http://schemas.microsoft.com/office/drawing/2014/main" id="{DDFDFDDF-A450-99DD-FCD3-8D01D4AE59F3}"/>
              </a:ext>
            </a:extLst>
          </p:cNvPr>
          <p:cNvSpPr/>
          <p:nvPr/>
        </p:nvSpPr>
        <p:spPr>
          <a:xfrm>
            <a:off x="10527993" y="2981429"/>
            <a:ext cx="1391842" cy="1391842"/>
          </a:xfrm>
          <a:prstGeom prst="arc">
            <a:avLst>
              <a:gd name="adj1" fmla="val 16195622"/>
              <a:gd name="adj2" fmla="val 54478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0D37606F-25D6-AD98-80BA-DC4C5282CA3B}"/>
              </a:ext>
            </a:extLst>
          </p:cNvPr>
          <p:cNvSpPr/>
          <p:nvPr/>
        </p:nvSpPr>
        <p:spPr>
          <a:xfrm>
            <a:off x="133145" y="4415944"/>
            <a:ext cx="1391842" cy="1391842"/>
          </a:xfrm>
          <a:prstGeom prst="arc">
            <a:avLst>
              <a:gd name="adj1" fmla="val 5060181"/>
              <a:gd name="adj2" fmla="val 165693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0268D05-8D69-C10D-9FD7-97F8A6D304D2}"/>
              </a:ext>
            </a:extLst>
          </p:cNvPr>
          <p:cNvCxnSpPr>
            <a:cxnSpLocks/>
          </p:cNvCxnSpPr>
          <p:nvPr/>
        </p:nvCxnSpPr>
        <p:spPr>
          <a:xfrm flipV="1">
            <a:off x="891617" y="4371861"/>
            <a:ext cx="10336858" cy="51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63137E2-AE0A-26B3-9ACD-60111EB39AB7}"/>
              </a:ext>
            </a:extLst>
          </p:cNvPr>
          <p:cNvCxnSpPr>
            <a:cxnSpLocks/>
          </p:cNvCxnSpPr>
          <p:nvPr/>
        </p:nvCxnSpPr>
        <p:spPr>
          <a:xfrm flipV="1">
            <a:off x="852273" y="5768338"/>
            <a:ext cx="10336858" cy="51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>
            <a:extLst>
              <a:ext uri="{FF2B5EF4-FFF2-40B4-BE49-F238E27FC236}">
                <a16:creationId xmlns:a16="http://schemas.microsoft.com/office/drawing/2014/main" id="{70331BD1-665A-9169-6580-F37C8794D1C4}"/>
              </a:ext>
            </a:extLst>
          </p:cNvPr>
          <p:cNvSpPr/>
          <p:nvPr/>
        </p:nvSpPr>
        <p:spPr>
          <a:xfrm>
            <a:off x="10493267" y="5767189"/>
            <a:ext cx="1391842" cy="1391842"/>
          </a:xfrm>
          <a:prstGeom prst="arc">
            <a:avLst>
              <a:gd name="adj1" fmla="val 16195622"/>
              <a:gd name="adj2" fmla="val 20218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FBF2D8-CB06-470E-D539-8436EF8BE7AE}"/>
              </a:ext>
            </a:extLst>
          </p:cNvPr>
          <p:cNvSpPr txBox="1"/>
          <p:nvPr/>
        </p:nvSpPr>
        <p:spPr>
          <a:xfrm>
            <a:off x="769906" y="4897734"/>
            <a:ext cx="876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УВЕДОМЛЕНИЕ </a:t>
            </a:r>
            <a:r>
              <a:rPr lang="ru-RU" sz="2400" dirty="0">
                <a:solidFill>
                  <a:srgbClr val="FF000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= </a:t>
            </a:r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ПЛАТЕЖНОЕ ПОРУЧЕНИЕ СО СТАТУСОМ 2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34FAFE6-2485-00DA-9E04-662C018ED667}"/>
              </a:ext>
            </a:extLst>
          </p:cNvPr>
          <p:cNvGrpSpPr/>
          <p:nvPr/>
        </p:nvGrpSpPr>
        <p:grpSpPr>
          <a:xfrm>
            <a:off x="9338437" y="4310372"/>
            <a:ext cx="2402261" cy="2049279"/>
            <a:chOff x="680450" y="4651959"/>
            <a:chExt cx="2402261" cy="2049279"/>
          </a:xfrm>
        </p:grpSpPr>
        <p:pic>
          <p:nvPicPr>
            <p:cNvPr id="38" name="Picture 121313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E98EF9B-D778-4B1B-7172-474AAD52A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450" y="4651959"/>
              <a:ext cx="2402261" cy="2049279"/>
            </a:xfrm>
            <a:prstGeom prst="rect">
              <a:avLst/>
            </a:prstGeom>
          </p:spPr>
        </p:pic>
        <p:sp>
          <p:nvSpPr>
            <p:cNvPr id="39" name="TextBox 677">
              <a:extLst>
                <a:ext uri="{FF2B5EF4-FFF2-40B4-BE49-F238E27FC236}">
                  <a16:creationId xmlns:a16="http://schemas.microsoft.com/office/drawing/2014/main" id="{8D02AC27-FD11-DE49-AB5A-F91CD7408C23}"/>
                </a:ext>
              </a:extLst>
            </p:cNvPr>
            <p:cNvSpPr txBox="1"/>
            <p:nvPr/>
          </p:nvSpPr>
          <p:spPr>
            <a:xfrm rot="21316340">
              <a:off x="1010542" y="5279965"/>
              <a:ext cx="17953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п.14 ст.4 №263-ФЗ от 14.07.2022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41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56B8B4-1197-9723-DA21-C2FD6F3ECF25}"/>
              </a:ext>
            </a:extLst>
          </p:cNvPr>
          <p:cNvSpPr txBox="1"/>
          <p:nvPr/>
        </p:nvSpPr>
        <p:spPr>
          <a:xfrm>
            <a:off x="2453957" y="1024694"/>
            <a:ext cx="7284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Налогоплательщики могут воспользоваться правом на представление </a:t>
            </a:r>
            <a:r>
              <a:rPr lang="ru-RU" sz="2000" b="1" dirty="0">
                <a:solidFill>
                  <a:schemeClr val="accent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в течение 2023 года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уведомлений об исчисленных суммах налогов, сборов, авансовых платежей по налогам, страховых взносов в виде распоряжений на перевод денежных средств в уплату платежей в бюджетную систему Российской Федерации </a:t>
            </a:r>
            <a:r>
              <a:rPr lang="ru-RU" sz="2000" b="1" dirty="0">
                <a:solidFill>
                  <a:schemeClr val="accent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при условии, что ранее ими указанные уведомления в налоговые органы не представлялись</a:t>
            </a:r>
          </a:p>
        </p:txBody>
      </p:sp>
      <p:pic>
        <p:nvPicPr>
          <p:cNvPr id="5" name="Рисунок 4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828EB97-2EA2-2E64-CF2C-DD199B805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579" y="865319"/>
            <a:ext cx="2171996" cy="1670489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56EBFCE-E9D8-3C9C-3C6C-036686071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92"/>
          <a:stretch/>
        </p:blipFill>
        <p:spPr>
          <a:xfrm>
            <a:off x="7909456" y="1962783"/>
            <a:ext cx="2323232" cy="222042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C828628-AEBF-307E-B664-F7119CA1137A}"/>
              </a:ext>
            </a:extLst>
          </p:cNvPr>
          <p:cNvGrpSpPr/>
          <p:nvPr/>
        </p:nvGrpSpPr>
        <p:grpSpPr>
          <a:xfrm>
            <a:off x="0" y="4348726"/>
            <a:ext cx="4663936" cy="2334126"/>
            <a:chOff x="4851133" y="4249556"/>
            <a:chExt cx="4663936" cy="2334126"/>
          </a:xfrm>
        </p:grpSpPr>
        <p:pic>
          <p:nvPicPr>
            <p:cNvPr id="8" name="Рисунок 7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071DADA-814F-5377-FD04-0F9BD9538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79"/>
            <a:stretch/>
          </p:blipFill>
          <p:spPr>
            <a:xfrm>
              <a:off x="4851133" y="4249556"/>
              <a:ext cx="4663936" cy="233412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8FDB2FD-997D-CAAF-BCE2-6769CB2D3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1765" y="4692316"/>
              <a:ext cx="1846125" cy="17807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C67FCE5-D8A9-7E3E-D2CA-2D84D9186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28329" y="4620057"/>
              <a:ext cx="1846125" cy="167486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166BD9-CC45-F23F-A459-85C74BF052E0}"/>
              </a:ext>
            </a:extLst>
          </p:cNvPr>
          <p:cNvSpPr txBox="1"/>
          <p:nvPr/>
        </p:nvSpPr>
        <p:spPr>
          <a:xfrm>
            <a:off x="163949" y="4629682"/>
            <a:ext cx="2059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DIN Pro Medium" panose="020B0604020101020102" pitchFamily="34" charset="0"/>
                <a:cs typeface="DIN Pro Medium" panose="020B0604020101020102" pitchFamily="34" charset="0"/>
              </a:rPr>
              <a:t>Уведом</a:t>
            </a:r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- </a:t>
            </a:r>
            <a:r>
              <a:rPr lang="ru-RU" sz="2400" dirty="0" err="1">
                <a:latin typeface="DIN Pro Medium" panose="020B0604020101020102" pitchFamily="34" charset="0"/>
                <a:cs typeface="DIN Pro Medium" panose="020B0604020101020102" pitchFamily="34" charset="0"/>
              </a:rPr>
              <a:t>ление</a:t>
            </a:r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 об исчисленных суммах налогов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47C85-954A-9664-20D4-B49A44D219E5}"/>
              </a:ext>
            </a:extLst>
          </p:cNvPr>
          <p:cNvSpPr txBox="1"/>
          <p:nvPr/>
        </p:nvSpPr>
        <p:spPr>
          <a:xfrm>
            <a:off x="2473558" y="5027812"/>
            <a:ext cx="2059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Платежное поручение со статусом 2</a:t>
            </a:r>
          </a:p>
        </p:txBody>
      </p:sp>
      <p:pic>
        <p:nvPicPr>
          <p:cNvPr id="13" name="Рисунок 12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CA8E7D-CE71-9C5A-86F2-E3499E7272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310">
            <a:off x="4300908" y="4110004"/>
            <a:ext cx="558265" cy="108164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37D7A83-6510-D1EB-89CC-94D01B1876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310">
            <a:off x="1778471" y="4110004"/>
            <a:ext cx="558265" cy="1081641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E4B26EB-2547-7C7B-831C-3200F5C55CEA}"/>
              </a:ext>
            </a:extLst>
          </p:cNvPr>
          <p:cNvGrpSpPr/>
          <p:nvPr/>
        </p:nvGrpSpPr>
        <p:grpSpPr>
          <a:xfrm>
            <a:off x="4492041" y="4186930"/>
            <a:ext cx="7572409" cy="2571585"/>
            <a:chOff x="4492041" y="4186930"/>
            <a:chExt cx="7572409" cy="2571585"/>
          </a:xfrm>
        </p:grpSpPr>
        <p:sp>
          <p:nvSpPr>
            <p:cNvPr id="16" name="Стрелка: вправо 15">
              <a:extLst>
                <a:ext uri="{FF2B5EF4-FFF2-40B4-BE49-F238E27FC236}">
                  <a16:creationId xmlns:a16="http://schemas.microsoft.com/office/drawing/2014/main" id="{36FFDC12-DCF9-569A-4972-3EC7A5EE86E9}"/>
                </a:ext>
              </a:extLst>
            </p:cNvPr>
            <p:cNvSpPr/>
            <p:nvPr/>
          </p:nvSpPr>
          <p:spPr>
            <a:xfrm>
              <a:off x="8592630" y="4483449"/>
              <a:ext cx="3388292" cy="2220423"/>
            </a:xfrm>
            <a:prstGeom prst="rightArrow">
              <a:avLst>
                <a:gd name="adj1" fmla="val 100000"/>
                <a:gd name="adj2" fmla="val 1410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DD24365B-FE0A-02C5-6913-05DF01E56E8B}"/>
                </a:ext>
              </a:extLst>
            </p:cNvPr>
            <p:cNvSpPr/>
            <p:nvPr/>
          </p:nvSpPr>
          <p:spPr>
            <a:xfrm>
              <a:off x="5555225" y="4486517"/>
              <a:ext cx="3388292" cy="2220423"/>
            </a:xfrm>
            <a:prstGeom prst="rightArrow">
              <a:avLst>
                <a:gd name="adj1" fmla="val 100000"/>
                <a:gd name="adj2" fmla="val 1410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6CF349-9AD3-4210-24E5-7D8CCFA0AA05}"/>
                </a:ext>
              </a:extLst>
            </p:cNvPr>
            <p:cNvSpPr txBox="1"/>
            <p:nvPr/>
          </p:nvSpPr>
          <p:spPr>
            <a:xfrm>
              <a:off x="5829813" y="6296850"/>
              <a:ext cx="21355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2">
                      <a:lumMod val="75000"/>
                    </a:schemeClr>
                  </a:solidFill>
                  <a:latin typeface="DIN Pro Medium" panose="020B0604020101020102" pitchFamily="34" charset="0"/>
                </a:rPr>
                <a:t>август 2023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32D43A-A0C7-B4B2-FD72-3177F3337CB2}"/>
                </a:ext>
              </a:extLst>
            </p:cNvPr>
            <p:cNvSpPr txBox="1"/>
            <p:nvPr/>
          </p:nvSpPr>
          <p:spPr>
            <a:xfrm>
              <a:off x="8881912" y="6296850"/>
              <a:ext cx="25980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2">
                      <a:lumMod val="75000"/>
                    </a:schemeClr>
                  </a:solidFill>
                  <a:latin typeface="DIN Pro Medium" panose="020B0604020101020102" pitchFamily="34" charset="0"/>
                </a:rPr>
                <a:t>сентябрь 2023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20D69D11-DA63-4A39-7872-8BCA9997DD1A}"/>
                </a:ext>
              </a:extLst>
            </p:cNvPr>
            <p:cNvCxnSpPr>
              <a:cxnSpLocks/>
            </p:cNvCxnSpPr>
            <p:nvPr/>
          </p:nvCxnSpPr>
          <p:spPr>
            <a:xfrm>
              <a:off x="5539340" y="5221705"/>
              <a:ext cx="6509225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Рисунок 20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755959-1E18-CD7F-5F37-6A0A66E07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62310">
              <a:off x="7073842" y="4186930"/>
              <a:ext cx="558265" cy="108164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D0C76AA-D2D0-E8E3-A8EF-D185EE503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62310">
              <a:off x="6222706" y="4186930"/>
              <a:ext cx="558265" cy="108164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4D4CA28-C08C-BEAE-6ED1-D35C1D1C6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62310">
              <a:off x="9166270" y="4186930"/>
              <a:ext cx="558265" cy="108164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96232DF-6908-E4FD-7940-D2AAA3456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62310">
              <a:off x="10111247" y="4186930"/>
              <a:ext cx="558265" cy="1081641"/>
            </a:xfrm>
            <a:prstGeom prst="rect">
              <a:avLst/>
            </a:prstGeom>
          </p:spPr>
        </p:pic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7BBC73AD-090E-5B87-9EBB-972D02A4AE43}"/>
                </a:ext>
              </a:extLst>
            </p:cNvPr>
            <p:cNvCxnSpPr>
              <a:cxnSpLocks/>
            </p:cNvCxnSpPr>
            <p:nvPr/>
          </p:nvCxnSpPr>
          <p:spPr>
            <a:xfrm>
              <a:off x="5555225" y="6220242"/>
              <a:ext cx="6509225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3A06AA-2D35-ABE2-10B0-CA5E71A8AC6A}"/>
                </a:ext>
              </a:extLst>
            </p:cNvPr>
            <p:cNvSpPr txBox="1"/>
            <p:nvPr/>
          </p:nvSpPr>
          <p:spPr>
            <a:xfrm>
              <a:off x="4492041" y="4990872"/>
              <a:ext cx="12119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  <a:latin typeface="DIN Pro Medium" panose="020B0604020101020102" pitchFamily="34" charset="0"/>
                </a:rPr>
                <a:t>НДФЛ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327258-A26C-90F0-DF4C-F490C1EF7371}"/>
                </a:ext>
              </a:extLst>
            </p:cNvPr>
            <p:cNvSpPr txBox="1"/>
            <p:nvPr/>
          </p:nvSpPr>
          <p:spPr>
            <a:xfrm>
              <a:off x="4731434" y="5989409"/>
              <a:ext cx="9839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  <a:latin typeface="DIN Pro Medium" panose="020B0604020101020102" pitchFamily="34" charset="0"/>
                </a:rPr>
                <a:t>РСВ</a:t>
              </a:r>
            </a:p>
          </p:txBody>
        </p:sp>
        <p:pic>
          <p:nvPicPr>
            <p:cNvPr id="28" name="Рисунок 27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5D16D6-2DC9-B9D3-8420-F3DBA89A0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62310">
              <a:off x="6906797" y="5236501"/>
              <a:ext cx="558265" cy="1081641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2978EA8-117E-EEBF-8966-EC800546E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62310">
              <a:off x="9467925" y="5224483"/>
              <a:ext cx="558265" cy="1081641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снимок экрана, текст, Красочность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C9A622C-1053-1A23-C5DA-5A03E384D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62310">
              <a:off x="10734551" y="5259912"/>
              <a:ext cx="558265" cy="10816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11C819-EE74-4C5C-A55D-8F311223C5EC}"/>
                </a:ext>
              </a:extLst>
            </p:cNvPr>
            <p:cNvSpPr txBox="1"/>
            <p:nvPr/>
          </p:nvSpPr>
          <p:spPr>
            <a:xfrm>
              <a:off x="10982499" y="5777202"/>
              <a:ext cx="445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</a:t>
              </a:r>
              <a:endParaRPr lang="ru-RU" sz="32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0C1F41-28C8-EBD4-CF6F-9E58D5B63D3B}"/>
                </a:ext>
              </a:extLst>
            </p:cNvPr>
            <p:cNvSpPr txBox="1"/>
            <p:nvPr/>
          </p:nvSpPr>
          <p:spPr>
            <a:xfrm>
              <a:off x="6358767" y="477366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00B05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</a:t>
              </a:r>
              <a:endParaRPr lang="ru-RU" sz="32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4385F3-89E8-403A-6374-C4CCDE065A93}"/>
                </a:ext>
              </a:extLst>
            </p:cNvPr>
            <p:cNvSpPr txBox="1"/>
            <p:nvPr/>
          </p:nvSpPr>
          <p:spPr>
            <a:xfrm>
              <a:off x="7263146" y="477366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00B05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</a:t>
              </a:r>
              <a:endParaRPr lang="ru-RU" sz="32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C35939-4945-9792-F717-5EE516D0C140}"/>
                </a:ext>
              </a:extLst>
            </p:cNvPr>
            <p:cNvSpPr txBox="1"/>
            <p:nvPr/>
          </p:nvSpPr>
          <p:spPr>
            <a:xfrm>
              <a:off x="9330037" y="477366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00B05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</a:t>
              </a:r>
              <a:endParaRPr lang="ru-RU" sz="32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699B42-BDA9-E56A-70CF-6F3EC5F1647C}"/>
                </a:ext>
              </a:extLst>
            </p:cNvPr>
            <p:cNvSpPr txBox="1"/>
            <p:nvPr/>
          </p:nvSpPr>
          <p:spPr>
            <a:xfrm>
              <a:off x="10283351" y="477366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00B05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</a:t>
              </a:r>
              <a:endParaRPr lang="ru-RU" sz="32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E32A84-327F-9284-0A67-45C632853771}"/>
                </a:ext>
              </a:extLst>
            </p:cNvPr>
            <p:cNvSpPr txBox="1"/>
            <p:nvPr/>
          </p:nvSpPr>
          <p:spPr>
            <a:xfrm>
              <a:off x="7185929" y="576742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00B05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</a:t>
              </a:r>
              <a:endParaRPr lang="ru-RU" sz="32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55E1A6-0DCB-5AAA-DE71-19E62727F837}"/>
                </a:ext>
              </a:extLst>
            </p:cNvPr>
            <p:cNvSpPr txBox="1"/>
            <p:nvPr/>
          </p:nvSpPr>
          <p:spPr>
            <a:xfrm>
              <a:off x="9740262" y="577720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00B050"/>
                  </a:solidFill>
                  <a:latin typeface="DIN Pro Medium" panose="020B0604020101020102" pitchFamily="34" charset="0"/>
                  <a:sym typeface="Wingdings" panose="05000000000000000000" pitchFamily="2" charset="2"/>
                </a:rPr>
                <a:t></a:t>
              </a:r>
              <a:endParaRPr lang="ru-RU" sz="3200" dirty="0">
                <a:solidFill>
                  <a:srgbClr val="00B050"/>
                </a:solidFill>
                <a:latin typeface="DIN Pro Medium" panose="020B060402010102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64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2270F63-D3A9-4C7A-157C-42A17718A84A}"/>
              </a:ext>
            </a:extLst>
          </p:cNvPr>
          <p:cNvGrpSpPr/>
          <p:nvPr/>
        </p:nvGrpSpPr>
        <p:grpSpPr>
          <a:xfrm>
            <a:off x="335682" y="992033"/>
            <a:ext cx="6513730" cy="1313153"/>
            <a:chOff x="289340" y="859150"/>
            <a:chExt cx="6513730" cy="1313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112563-14F3-6D41-6715-25D63CCB03ED}"/>
                </a:ext>
              </a:extLst>
            </p:cNvPr>
            <p:cNvSpPr txBox="1"/>
            <p:nvPr/>
          </p:nvSpPr>
          <p:spPr>
            <a:xfrm>
              <a:off x="622777" y="859150"/>
              <a:ext cx="2862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СРОК УПЛАТЫ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A9A9004-CD0A-440A-DDFF-E816ED3A21BC}"/>
                </a:ext>
              </a:extLst>
            </p:cNvPr>
            <p:cNvSpPr/>
            <p:nvPr/>
          </p:nvSpPr>
          <p:spPr>
            <a:xfrm>
              <a:off x="289340" y="899492"/>
              <a:ext cx="300938" cy="300938"/>
            </a:xfrm>
            <a:prstGeom prst="ellipse">
              <a:avLst/>
            </a:prstGeom>
            <a:solidFill>
              <a:schemeClr val="bg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B29D4B-882D-2D65-2D62-A670DBA6E1B2}"/>
                </a:ext>
              </a:extLst>
            </p:cNvPr>
            <p:cNvSpPr/>
            <p:nvPr/>
          </p:nvSpPr>
          <p:spPr>
            <a:xfrm>
              <a:off x="289340" y="1371925"/>
              <a:ext cx="300938" cy="300938"/>
            </a:xfrm>
            <a:prstGeom prst="ellipse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4B2C1B-E469-7800-36E9-5EF17C779E40}"/>
                </a:ext>
              </a:extLst>
            </p:cNvPr>
            <p:cNvSpPr txBox="1"/>
            <p:nvPr/>
          </p:nvSpPr>
          <p:spPr>
            <a:xfrm>
              <a:off x="622777" y="1329222"/>
              <a:ext cx="5837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СРОК ПРЕДСТАВЛЕНИЯ УВЕДОМЛЕНИЯ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699395-273A-5406-F8E6-FCF2F2788854}"/>
                </a:ext>
              </a:extLst>
            </p:cNvPr>
            <p:cNvSpPr txBox="1"/>
            <p:nvPr/>
          </p:nvSpPr>
          <p:spPr>
            <a:xfrm>
              <a:off x="622777" y="1772193"/>
              <a:ext cx="6180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СРОК ПРЕДСТАВЛЕНИЯ ДЕКЛАРАЦИИ/РАСЧЕТА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BE33177-B5DA-6A48-45EB-25B25A787734}"/>
                </a:ext>
              </a:extLst>
            </p:cNvPr>
            <p:cNvSpPr/>
            <p:nvPr/>
          </p:nvSpPr>
          <p:spPr>
            <a:xfrm>
              <a:off x="289340" y="1844357"/>
              <a:ext cx="300938" cy="300938"/>
            </a:xfrm>
            <a:prstGeom prst="ellipse">
              <a:avLst/>
            </a:prstGeom>
            <a:solidFill>
              <a:schemeClr val="accent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2262DC9-C141-409A-25FC-FB628EB45867}"/>
              </a:ext>
            </a:extLst>
          </p:cNvPr>
          <p:cNvGrpSpPr/>
          <p:nvPr/>
        </p:nvGrpSpPr>
        <p:grpSpPr>
          <a:xfrm>
            <a:off x="219897" y="3218515"/>
            <a:ext cx="11215891" cy="1178056"/>
            <a:chOff x="289345" y="2626656"/>
            <a:chExt cx="11215891" cy="1178056"/>
          </a:xfrm>
        </p:grpSpPr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1A8AB06D-2A10-F919-DFEF-B692CB096AA8}"/>
                </a:ext>
              </a:extLst>
            </p:cNvPr>
            <p:cNvCxnSpPr>
              <a:cxnSpLocks/>
            </p:cNvCxnSpPr>
            <p:nvPr/>
          </p:nvCxnSpPr>
          <p:spPr>
            <a:xfrm>
              <a:off x="1048363" y="3254008"/>
              <a:ext cx="1045687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F33412B-3B6E-6E94-8405-C639F4344FA0}"/>
                </a:ext>
              </a:extLst>
            </p:cNvPr>
            <p:cNvSpPr/>
            <p:nvPr/>
          </p:nvSpPr>
          <p:spPr>
            <a:xfrm>
              <a:off x="2870523" y="3069627"/>
              <a:ext cx="300938" cy="300938"/>
            </a:xfrm>
            <a:prstGeom prst="ellipse">
              <a:avLst/>
            </a:prstGeom>
            <a:solidFill>
              <a:schemeClr val="bg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4BCC26C-248A-2B29-5669-916C83CFEC07}"/>
                </a:ext>
              </a:extLst>
            </p:cNvPr>
            <p:cNvSpPr/>
            <p:nvPr/>
          </p:nvSpPr>
          <p:spPr>
            <a:xfrm>
              <a:off x="5393804" y="3069627"/>
              <a:ext cx="300938" cy="300938"/>
            </a:xfrm>
            <a:prstGeom prst="ellipse">
              <a:avLst/>
            </a:prstGeom>
            <a:solidFill>
              <a:schemeClr val="bg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64BA820-1735-9124-6F58-78B08941125F}"/>
                </a:ext>
              </a:extLst>
            </p:cNvPr>
            <p:cNvSpPr/>
            <p:nvPr/>
          </p:nvSpPr>
          <p:spPr>
            <a:xfrm>
              <a:off x="8505102" y="3069627"/>
              <a:ext cx="300938" cy="300938"/>
            </a:xfrm>
            <a:prstGeom prst="ellipse">
              <a:avLst/>
            </a:prstGeom>
            <a:solidFill>
              <a:schemeClr val="bg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724CB1-E542-A272-6741-A0D1B9A07CF2}"/>
                </a:ext>
              </a:extLst>
            </p:cNvPr>
            <p:cNvSpPr txBox="1"/>
            <p:nvPr/>
          </p:nvSpPr>
          <p:spPr>
            <a:xfrm>
              <a:off x="289345" y="3053953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РСВ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F403D8-0970-2AEE-7C4A-2DEBEDBF9352}"/>
                </a:ext>
              </a:extLst>
            </p:cNvPr>
            <p:cNvSpPr txBox="1"/>
            <p:nvPr/>
          </p:nvSpPr>
          <p:spPr>
            <a:xfrm>
              <a:off x="7437784" y="3404602"/>
              <a:ext cx="981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25.10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DA2781-BB21-FFA5-AC0A-CA90252F9595}"/>
                </a:ext>
              </a:extLst>
            </p:cNvPr>
            <p:cNvSpPr txBox="1"/>
            <p:nvPr/>
          </p:nvSpPr>
          <p:spPr>
            <a:xfrm>
              <a:off x="2602381" y="2626656"/>
              <a:ext cx="837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28.08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B31CA6-36FE-D94F-D9C1-2AE6F4C7087F}"/>
                </a:ext>
              </a:extLst>
            </p:cNvPr>
            <p:cNvSpPr txBox="1"/>
            <p:nvPr/>
          </p:nvSpPr>
          <p:spPr>
            <a:xfrm>
              <a:off x="4757805" y="2643237"/>
              <a:ext cx="1708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28.09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AB06460-2C22-2DCD-0A9E-792CBD383FE4}"/>
                </a:ext>
              </a:extLst>
            </p:cNvPr>
            <p:cNvSpPr/>
            <p:nvPr/>
          </p:nvSpPr>
          <p:spPr>
            <a:xfrm>
              <a:off x="7778002" y="3069627"/>
              <a:ext cx="300938" cy="300938"/>
            </a:xfrm>
            <a:prstGeom prst="ellipse">
              <a:avLst/>
            </a:prstGeom>
            <a:solidFill>
              <a:schemeClr val="accent1"/>
            </a:solid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B2FD93A-FE6F-E28C-C18E-79F065066337}"/>
                </a:ext>
              </a:extLst>
            </p:cNvPr>
            <p:cNvSpPr/>
            <p:nvPr/>
          </p:nvSpPr>
          <p:spPr>
            <a:xfrm>
              <a:off x="2141358" y="3069627"/>
              <a:ext cx="300938" cy="300938"/>
            </a:xfrm>
            <a:prstGeom prst="ellipse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8138744D-B102-BE85-A37F-72ADDE308844}"/>
                </a:ext>
              </a:extLst>
            </p:cNvPr>
            <p:cNvSpPr/>
            <p:nvPr/>
          </p:nvSpPr>
          <p:spPr>
            <a:xfrm>
              <a:off x="4734943" y="3069627"/>
              <a:ext cx="300938" cy="300938"/>
            </a:xfrm>
            <a:prstGeom prst="ellipse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101020102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B679C9-E300-36C1-A78B-ED61ED110CD0}"/>
                </a:ext>
              </a:extLst>
            </p:cNvPr>
            <p:cNvSpPr txBox="1"/>
            <p:nvPr/>
          </p:nvSpPr>
          <p:spPr>
            <a:xfrm>
              <a:off x="1873216" y="3404602"/>
              <a:ext cx="837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25.08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595C2A-B3EF-877F-9255-622E141EC6D0}"/>
                </a:ext>
              </a:extLst>
            </p:cNvPr>
            <p:cNvSpPr txBox="1"/>
            <p:nvPr/>
          </p:nvSpPr>
          <p:spPr>
            <a:xfrm>
              <a:off x="4406114" y="3404602"/>
              <a:ext cx="837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25.09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053E63-EE1D-7B3A-848B-FDC7EB00BFC9}"/>
                </a:ext>
              </a:extLst>
            </p:cNvPr>
            <p:cNvSpPr txBox="1"/>
            <p:nvPr/>
          </p:nvSpPr>
          <p:spPr>
            <a:xfrm>
              <a:off x="8188466" y="2626656"/>
              <a:ext cx="981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DIN Pro Medium" panose="020B0604020101020102" pitchFamily="34" charset="0"/>
                  <a:cs typeface="DIN Pro Medium" panose="020B0604020101020102" pitchFamily="34" charset="0"/>
                </a:rPr>
                <a:t>28.10</a:t>
              </a:r>
            </a:p>
          </p:txBody>
        </p:sp>
      </p:grpSp>
      <p:pic>
        <p:nvPicPr>
          <p:cNvPr id="32" name="Рисунок 31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88BA187-C93A-4EC8-7481-5E4E1CD4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39241" r="37299" b="52552"/>
          <a:stretch/>
        </p:blipFill>
        <p:spPr>
          <a:xfrm>
            <a:off x="7284755" y="789308"/>
            <a:ext cx="493247" cy="7870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B06B929-5F09-00D7-338F-26C6FB6AC8A7}"/>
              </a:ext>
            </a:extLst>
          </p:cNvPr>
          <p:cNvSpPr txBox="1"/>
          <p:nvPr/>
        </p:nvSpPr>
        <p:spPr>
          <a:xfrm>
            <a:off x="7694652" y="1133258"/>
            <a:ext cx="337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УВЕДОМЛЕНИЕ ЗА ИЮЛЬ</a:t>
            </a:r>
          </a:p>
        </p:txBody>
      </p:sp>
      <p:pic>
        <p:nvPicPr>
          <p:cNvPr id="34" name="Рисунок 33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B75618A-FA3E-CB09-32E9-FEF8ED91C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0" t="39042" r="31169" b="52751"/>
          <a:stretch/>
        </p:blipFill>
        <p:spPr>
          <a:xfrm>
            <a:off x="7326012" y="1549331"/>
            <a:ext cx="493247" cy="7870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3A0394-D7ED-C5CF-53EC-6FA6ADB4CFA1}"/>
              </a:ext>
            </a:extLst>
          </p:cNvPr>
          <p:cNvSpPr txBox="1"/>
          <p:nvPr/>
        </p:nvSpPr>
        <p:spPr>
          <a:xfrm>
            <a:off x="7694652" y="1920330"/>
            <a:ext cx="337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DIN Pro Medium" panose="020B0604020101020102" pitchFamily="34" charset="0"/>
                <a:cs typeface="DIN Pro Medium" panose="020B0604020101020102" pitchFamily="34" charset="0"/>
              </a:rPr>
              <a:t>РАСЧЕТ ЗА 9 МЕСЯЦЕВ</a:t>
            </a:r>
          </a:p>
        </p:txBody>
      </p:sp>
      <p:pic>
        <p:nvPicPr>
          <p:cNvPr id="37" name="Рисунок 36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29CF68-6349-4F55-CDE9-DF09860C1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0" t="39042" r="31169" b="52751"/>
          <a:stretch/>
        </p:blipFill>
        <p:spPr>
          <a:xfrm>
            <a:off x="7121712" y="3020136"/>
            <a:ext cx="493247" cy="78707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768DFE7-9DE6-DC6D-84BA-1D1E1A0F1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39241" r="37299" b="52552"/>
          <a:stretch/>
        </p:blipFill>
        <p:spPr>
          <a:xfrm>
            <a:off x="1116743" y="3058795"/>
            <a:ext cx="493247" cy="78707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4E764F5-08A8-65F4-0E6B-AE6C7BE2DF07}"/>
              </a:ext>
            </a:extLst>
          </p:cNvPr>
          <p:cNvSpPr/>
          <p:nvPr/>
        </p:nvSpPr>
        <p:spPr>
          <a:xfrm>
            <a:off x="2951545" y="4617685"/>
            <a:ext cx="5646152" cy="400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3799205-FA5C-BF0A-32E9-E494567050AF}"/>
              </a:ext>
            </a:extLst>
          </p:cNvPr>
          <p:cNvSpPr/>
          <p:nvPr/>
        </p:nvSpPr>
        <p:spPr>
          <a:xfrm>
            <a:off x="8609704" y="5186499"/>
            <a:ext cx="2789499" cy="400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CFFFBEE-D2FD-C33B-5C4B-D0ADD927B75B}"/>
              </a:ext>
            </a:extLst>
          </p:cNvPr>
          <p:cNvCxnSpPr>
            <a:cxnSpLocks/>
          </p:cNvCxnSpPr>
          <p:nvPr/>
        </p:nvCxnSpPr>
        <p:spPr>
          <a:xfrm>
            <a:off x="2951543" y="3975290"/>
            <a:ext cx="0" cy="26917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7D52EC1-53FA-ABAD-8738-C27F728160EB}"/>
              </a:ext>
            </a:extLst>
          </p:cNvPr>
          <p:cNvCxnSpPr>
            <a:cxnSpLocks/>
          </p:cNvCxnSpPr>
          <p:nvPr/>
        </p:nvCxnSpPr>
        <p:spPr>
          <a:xfrm>
            <a:off x="8597697" y="3962424"/>
            <a:ext cx="0" cy="26917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52850CA-8392-12E2-1804-3D78034DB8E3}"/>
              </a:ext>
            </a:extLst>
          </p:cNvPr>
          <p:cNvSpPr txBox="1"/>
          <p:nvPr/>
        </p:nvSpPr>
        <p:spPr>
          <a:xfrm>
            <a:off x="3677702" y="4614590"/>
            <a:ext cx="44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НАЧИСЛЕНИЯ ПО УВЕДОМЛЕНИЮ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BE389E-D117-4A2D-E528-CC2C00F31C37}"/>
              </a:ext>
            </a:extLst>
          </p:cNvPr>
          <p:cNvSpPr txBox="1"/>
          <p:nvPr/>
        </p:nvSpPr>
        <p:spPr>
          <a:xfrm>
            <a:off x="8585692" y="5186499"/>
            <a:ext cx="296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НАЧИСЛ. ПО РАСЧЕТУ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69901CA-24D7-B7F9-7FDE-54AA4DE4FC2D}"/>
              </a:ext>
            </a:extLst>
          </p:cNvPr>
          <p:cNvSpPr/>
          <p:nvPr/>
        </p:nvSpPr>
        <p:spPr>
          <a:xfrm>
            <a:off x="2963551" y="5947705"/>
            <a:ext cx="8435647" cy="40009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163D95-A380-8068-D593-BA6689D65940}"/>
              </a:ext>
            </a:extLst>
          </p:cNvPr>
          <p:cNvSpPr txBox="1"/>
          <p:nvPr/>
        </p:nvSpPr>
        <p:spPr>
          <a:xfrm>
            <a:off x="3335883" y="5947694"/>
            <a:ext cx="806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НАЧИСЛЕНИЯ ПО УВЕДОМЛЕНИЮ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ЕСЛИ РАСЧЕТ НЕ ПРИНЯТ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C9F59B9-87E9-3C83-EFA5-ED88EC1A60F7}"/>
              </a:ext>
            </a:extLst>
          </p:cNvPr>
          <p:cNvGrpSpPr/>
          <p:nvPr/>
        </p:nvGrpSpPr>
        <p:grpSpPr>
          <a:xfrm>
            <a:off x="121776" y="4478465"/>
            <a:ext cx="2402261" cy="2049279"/>
            <a:chOff x="680450" y="4651959"/>
            <a:chExt cx="2402261" cy="2049279"/>
          </a:xfrm>
        </p:grpSpPr>
        <p:pic>
          <p:nvPicPr>
            <p:cNvPr id="50" name="Picture 121313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F95C8F6-F0A3-24E2-4056-237518179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450" y="4651959"/>
              <a:ext cx="2402261" cy="2049279"/>
            </a:xfrm>
            <a:prstGeom prst="rect">
              <a:avLst/>
            </a:prstGeom>
          </p:spPr>
        </p:pic>
        <p:sp>
          <p:nvSpPr>
            <p:cNvPr id="51" name="TextBox 677">
              <a:extLst>
                <a:ext uri="{FF2B5EF4-FFF2-40B4-BE49-F238E27FC236}">
                  <a16:creationId xmlns:a16="http://schemas.microsoft.com/office/drawing/2014/main" id="{84A4B918-6144-7FD7-F129-97DDACE9A611}"/>
                </a:ext>
              </a:extLst>
            </p:cNvPr>
            <p:cNvSpPr txBox="1"/>
            <p:nvPr/>
          </p:nvSpPr>
          <p:spPr>
            <a:xfrm rot="21316340">
              <a:off x="983898" y="5306063"/>
              <a:ext cx="179536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пп.5 п.5 ст.11.3 </a:t>
              </a:r>
            </a:p>
            <a:p>
              <a:pPr algn="ctr"/>
              <a:r>
                <a:rPr lang="ru-RU" sz="2000" dirty="0">
                  <a:latin typeface="Bookman Old Style" panose="02050604050505020204" pitchFamily="18" charset="0"/>
                </a:rPr>
                <a:t>НК РФ</a:t>
              </a:r>
            </a:p>
            <a:p>
              <a:pPr algn="ctr"/>
              <a:endParaRPr lang="ru-RU" sz="2000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85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E9B412B-016D-52B7-608C-C45A21375B2E}"/>
              </a:ext>
            </a:extLst>
          </p:cNvPr>
          <p:cNvGrpSpPr/>
          <p:nvPr/>
        </p:nvGrpSpPr>
        <p:grpSpPr>
          <a:xfrm>
            <a:off x="0" y="976744"/>
            <a:ext cx="12174682" cy="0"/>
            <a:chOff x="0" y="976744"/>
            <a:chExt cx="12174682" cy="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AA06C152-2CDC-3627-2E9F-0A24A8B2FB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76744"/>
              <a:ext cx="1901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3DBFC28-B05F-E67E-EA09-9B44B9E3659E}"/>
                </a:ext>
              </a:extLst>
            </p:cNvPr>
            <p:cNvCxnSpPr>
              <a:cxnSpLocks/>
            </p:cNvCxnSpPr>
            <p:nvPr/>
          </p:nvCxnSpPr>
          <p:spPr>
            <a:xfrm>
              <a:off x="10273146" y="976744"/>
              <a:ext cx="1901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C74A02B-D44B-84C6-44F3-BD49F272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68"/>
            <a:ext cx="12192000" cy="477681"/>
          </a:xfrm>
        </p:spPr>
        <p:txBody>
          <a:bodyPr/>
          <a:lstStyle/>
          <a:p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КОНТРОЛЬНЫЕ СООТНОШЕНИЯ В УВЕДОМЛЕНИЯХ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992E7-FD2E-F000-DC27-01B04FA1BA36}"/>
              </a:ext>
            </a:extLst>
          </p:cNvPr>
          <p:cNvSpPr txBox="1"/>
          <p:nvPr/>
        </p:nvSpPr>
        <p:spPr>
          <a:xfrm>
            <a:off x="4500380" y="1992298"/>
            <a:ext cx="6655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ПИСЬМО ФНС РОССИИ от 17 марта 2023 г. № ЕА-4-15/3132@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576301B-B083-8285-64C5-374058B82B29}"/>
              </a:ext>
            </a:extLst>
          </p:cNvPr>
          <p:cNvGrpSpPr/>
          <p:nvPr/>
        </p:nvGrpSpPr>
        <p:grpSpPr>
          <a:xfrm>
            <a:off x="237788" y="1118281"/>
            <a:ext cx="2493027" cy="2849780"/>
            <a:chOff x="259526" y="1339665"/>
            <a:chExt cx="2493027" cy="2849780"/>
          </a:xfrm>
        </p:grpSpPr>
        <p:pic>
          <p:nvPicPr>
            <p:cNvPr id="10" name="Рисунок 9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805C0AC-1C59-E650-EC9E-EBDBF0F5C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526" y="1339665"/>
              <a:ext cx="2493027" cy="28497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FA7869-4A87-A535-E3BA-C628F3049914}"/>
                </a:ext>
              </a:extLst>
            </p:cNvPr>
            <p:cNvSpPr txBox="1"/>
            <p:nvPr/>
          </p:nvSpPr>
          <p:spPr>
            <a:xfrm rot="214169">
              <a:off x="549106" y="2031386"/>
              <a:ext cx="178854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 err="1">
                  <a:latin typeface="Bookman Old Style" panose="02050604050505020204" pitchFamily="18" charset="0"/>
                </a:rPr>
                <a:t>пп</a:t>
              </a:r>
              <a:r>
                <a:rPr lang="ru-RU" dirty="0">
                  <a:latin typeface="Bookman Old Style" panose="02050604050505020204" pitchFamily="18" charset="0"/>
                </a:rPr>
                <a:t>.</a:t>
              </a:r>
              <a:r>
                <a:rPr lang="en-US" dirty="0">
                  <a:latin typeface="Bookman Old Style" panose="02050604050505020204" pitchFamily="18" charset="0"/>
                </a:rPr>
                <a:t>5</a:t>
              </a:r>
              <a:r>
                <a:rPr lang="ru-RU" dirty="0">
                  <a:latin typeface="Bookman Old Style" panose="02050604050505020204" pitchFamily="18" charset="0"/>
                </a:rPr>
                <a:t> п.5 </a:t>
              </a:r>
            </a:p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ст.11.3 </a:t>
              </a:r>
            </a:p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НК РФ</a:t>
              </a:r>
            </a:p>
            <a:p>
              <a:pPr algn="ctr"/>
              <a:endParaRPr lang="ru-RU" sz="1800" dirty="0">
                <a:latin typeface="Bookman Old Style" panose="02050604050505020204" pitchFamily="18" charset="0"/>
              </a:endParaRPr>
            </a:p>
            <a:p>
              <a:pPr algn="ctr"/>
              <a:r>
                <a:rPr lang="ru-RU" sz="1800" dirty="0">
                  <a:latin typeface="Bookman Old Style" panose="02050604050505020204" pitchFamily="18" charset="0"/>
                </a:rPr>
                <a:t>№</a:t>
              </a:r>
              <a:r>
                <a:rPr lang="en-US" sz="1800" dirty="0">
                  <a:latin typeface="Bookman Old Style" panose="02050604050505020204" pitchFamily="18" charset="0"/>
                </a:rPr>
                <a:t>389-</a:t>
              </a:r>
              <a:r>
                <a:rPr lang="ru-RU" sz="1800" dirty="0">
                  <a:latin typeface="Bookman Old Style" panose="02050604050505020204" pitchFamily="18" charset="0"/>
                </a:rPr>
                <a:t>ФЗ</a:t>
              </a:r>
              <a:r>
                <a:rPr lang="en-US" sz="1800" dirty="0">
                  <a:latin typeface="Bookman Old Style" panose="02050604050505020204" pitchFamily="18" charset="0"/>
                </a:rPr>
                <a:t> </a:t>
              </a:r>
              <a:r>
                <a:rPr lang="ru-RU" sz="1800" dirty="0">
                  <a:latin typeface="Bookman Old Style" panose="02050604050505020204" pitchFamily="18" charset="0"/>
                </a:rPr>
                <a:t>от</a:t>
              </a:r>
              <a:r>
                <a:rPr lang="ru-RU" dirty="0">
                  <a:latin typeface="Bookman Old Style" panose="02050604050505020204" pitchFamily="18" charset="0"/>
                </a:rPr>
                <a:t> </a:t>
              </a:r>
              <a:r>
                <a:rPr lang="en-US" sz="1800" dirty="0">
                  <a:latin typeface="Bookman Old Style" panose="02050604050505020204" pitchFamily="18" charset="0"/>
                </a:rPr>
                <a:t>31.07.2023</a:t>
              </a:r>
              <a:endParaRPr lang="ru-RU" dirty="0">
                <a:latin typeface="DIN Pro Medium" panose="020B0604020101020102" pitchFamily="34" charset="0"/>
              </a:endParaRPr>
            </a:p>
            <a:p>
              <a:endParaRPr lang="ru-RU" b="1" dirty="0">
                <a:solidFill>
                  <a:schemeClr val="tx2"/>
                </a:solidFill>
                <a:latin typeface="DIN Pro Medium" panose="020B0604020101020102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D8182C-506D-C996-2BB1-B3018FB1D8F9}"/>
              </a:ext>
            </a:extLst>
          </p:cNvPr>
          <p:cNvSpPr txBox="1"/>
          <p:nvPr/>
        </p:nvSpPr>
        <p:spPr>
          <a:xfrm>
            <a:off x="3857827" y="1730280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B05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</a:t>
            </a:r>
            <a:endParaRPr lang="ru-RU" sz="54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C3D4E-CFBA-381E-7D24-7865F07CC81B}"/>
              </a:ext>
            </a:extLst>
          </p:cNvPr>
          <p:cNvSpPr txBox="1"/>
          <p:nvPr/>
        </p:nvSpPr>
        <p:spPr>
          <a:xfrm>
            <a:off x="4500380" y="2676051"/>
            <a:ext cx="655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ПРИКАЗ ФНС РОССИИ, срок вступления в силу 01.04.2024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5AD1B-3DAE-6611-23AF-9EB4DCB164C6}"/>
              </a:ext>
            </a:extLst>
          </p:cNvPr>
          <p:cNvSpPr txBox="1"/>
          <p:nvPr/>
        </p:nvSpPr>
        <p:spPr>
          <a:xfrm>
            <a:off x="3765015" y="2399052"/>
            <a:ext cx="80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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DIN Pro Medium" panose="020B0604020101020102" pitchFamily="34" charset="0"/>
            </a:endParaRPr>
          </a:p>
        </p:txBody>
      </p:sp>
      <p:pic>
        <p:nvPicPr>
          <p:cNvPr id="15" name="Рисунок 14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0DBA74D-2BC0-68B8-A144-5B11DF79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583" y="4544883"/>
            <a:ext cx="2069757" cy="210291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372C8B-CA92-FD57-157C-3E031C9D31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061" y="4544883"/>
            <a:ext cx="2069757" cy="210291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текст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5923F8-000A-3431-077C-21A9EA7507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327" y="4520743"/>
            <a:ext cx="2069757" cy="21029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BE40DD-9E40-2D52-926A-05E9C6C952ED}"/>
              </a:ext>
            </a:extLst>
          </p:cNvPr>
          <p:cNvSpPr txBox="1"/>
          <p:nvPr/>
        </p:nvSpPr>
        <p:spPr>
          <a:xfrm>
            <a:off x="2661876" y="4831301"/>
            <a:ext cx="1765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Проверка наличия и корректности реквизитов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A7C322-B3F6-CD97-354B-00DE9A3EE353}"/>
              </a:ext>
            </a:extLst>
          </p:cNvPr>
          <p:cNvSpPr txBox="1"/>
          <p:nvPr/>
        </p:nvSpPr>
        <p:spPr>
          <a:xfrm>
            <a:off x="5053948" y="4831301"/>
            <a:ext cx="1710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Проверка отрицательной суммы (УСН) и предельных значений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5FF32-CF1E-6DF5-9F85-FF344EA85D64}"/>
              </a:ext>
            </a:extLst>
          </p:cNvPr>
          <p:cNvSpPr txBox="1"/>
          <p:nvPr/>
        </p:nvSpPr>
        <p:spPr>
          <a:xfrm>
            <a:off x="7394131" y="4807161"/>
            <a:ext cx="17041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Логические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проверки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соответствия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кодов, КБК,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сроков уплаты, НП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4D117BF-2AB3-45E2-17F0-9A503176EFE7}"/>
              </a:ext>
            </a:extLst>
          </p:cNvPr>
          <p:cNvCxnSpPr/>
          <p:nvPr/>
        </p:nvCxnSpPr>
        <p:spPr>
          <a:xfrm>
            <a:off x="1706608" y="4253173"/>
            <a:ext cx="8969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53D5E59-87E1-54EE-4706-5CF5A2CB3BF7}"/>
              </a:ext>
            </a:extLst>
          </p:cNvPr>
          <p:cNvSpPr txBox="1"/>
          <p:nvPr/>
        </p:nvSpPr>
        <p:spPr>
          <a:xfrm>
            <a:off x="3303037" y="4068507"/>
            <a:ext cx="50571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DIN Pro Medium" panose="020B0604020101020102" pitchFamily="34" charset="0"/>
              </a:rPr>
              <a:t>Уведомления и платежки со статусом 2</a:t>
            </a:r>
          </a:p>
        </p:txBody>
      </p:sp>
    </p:spTree>
    <p:extLst>
      <p:ext uri="{BB962C8B-B14F-4D97-AF65-F5344CB8AC3E}">
        <p14:creationId xmlns:p14="http://schemas.microsoft.com/office/powerpoint/2010/main" val="227745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6E28183D-05C9-75FC-9589-7700FF3DC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82154"/>
              </p:ext>
            </p:extLst>
          </p:nvPr>
        </p:nvGraphicFramePr>
        <p:xfrm>
          <a:off x="171450" y="878947"/>
          <a:ext cx="11849100" cy="57105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60065">
                  <a:extLst>
                    <a:ext uri="{9D8B030D-6E8A-4147-A177-3AD203B41FA5}">
                      <a16:colId xmlns:a16="http://schemas.microsoft.com/office/drawing/2014/main" val="3380814131"/>
                    </a:ext>
                  </a:extLst>
                </a:gridCol>
                <a:gridCol w="1263661">
                  <a:extLst>
                    <a:ext uri="{9D8B030D-6E8A-4147-A177-3AD203B41FA5}">
                      <a16:colId xmlns:a16="http://schemas.microsoft.com/office/drawing/2014/main" val="3822733659"/>
                    </a:ext>
                  </a:extLst>
                </a:gridCol>
                <a:gridCol w="4525374">
                  <a:extLst>
                    <a:ext uri="{9D8B030D-6E8A-4147-A177-3AD203B41FA5}">
                      <a16:colId xmlns:a16="http://schemas.microsoft.com/office/drawing/2014/main" val="2889525632"/>
                    </a:ext>
                  </a:extLst>
                </a:gridCol>
              </a:tblGrid>
              <a:tr h="328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DIN Pro Medium" panose="020B0604020101020102" pitchFamily="34" charset="0"/>
                        </a:rPr>
                        <a:t>Вид ошибки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DIN Pro Medium" panose="020B0604020101020102" pitchFamily="34" charset="0"/>
                        </a:rPr>
                        <a:t>Частота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DIN Pro Medium" panose="020B0604020101020102" pitchFamily="34" charset="0"/>
                        </a:rPr>
                        <a:t>Проведение начислений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3600716023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N Pro Medium" panose="020B0604020101020102" pitchFamily="34" charset="0"/>
                        </a:rPr>
                        <a:t>Некорректное заполнение реквизитов:</a:t>
                      </a:r>
                      <a:endParaRPr lang="ru-RU" sz="1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b"/>
                </a:tc>
                <a:extLst>
                  <a:ext uri="{0D108BD9-81ED-4DB2-BD59-A6C34878D82A}">
                    <a16:rowId xmlns:a16="http://schemas.microsoft.com/office/drawing/2014/main" val="726055214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Некорректный реквизит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часто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1950289099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По КБК не идентифицирован срок уплаты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tx2"/>
                          </a:solidFill>
                          <a:effectLst/>
                          <a:latin typeface="DIN Pro Medium" panose="020B0604020101020102" pitchFamily="34" charset="0"/>
                        </a:rPr>
                        <a:t>очень часто</a:t>
                      </a:r>
                      <a:endParaRPr lang="ru-RU" sz="1700" b="0" i="0" u="none" strike="noStrike" dirty="0">
                        <a:solidFill>
                          <a:schemeClr val="tx2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4092335099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По КБК за </a:t>
                      </a:r>
                      <a:r>
                        <a:rPr lang="ru-RU" sz="1700" u="none" strike="noStrike" dirty="0" err="1">
                          <a:effectLst/>
                          <a:latin typeface="DIN Pro Medium" panose="020B0604020101020102" pitchFamily="34" charset="0"/>
                        </a:rPr>
                        <a:t>ненаступивший</a:t>
                      </a:r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 период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часто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Да, возможен ввод в заблуждение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4154631035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 заполнен реквизит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редко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4220575002"/>
                  </a:ext>
                </a:extLst>
              </a:tr>
              <a:tr h="587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Отрицательная сумма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редко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Да - для УСН, </a:t>
                      </a:r>
                    </a:p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по остальным налогам - 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785495177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Сумма совпадает с ОКТМО, КБК, больше предельного значения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редко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Да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534761696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Сумма уменьшена более 10 млн и более чем на 50%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редко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Да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1554086133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N Pro Medium" panose="020B0604020101020102" pitchFamily="34" charset="0"/>
                        </a:rPr>
                        <a:t>Сдана отчетность или истек срок ее представления:</a:t>
                      </a:r>
                      <a:endParaRPr lang="ru-RU" sz="1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4203186342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Представлена декларация/расчет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solidFill>
                            <a:schemeClr val="tx2"/>
                          </a:solidFill>
                          <a:effectLst/>
                          <a:latin typeface="DIN Pro Medium" panose="020B0604020101020102" pitchFamily="34" charset="0"/>
                        </a:rPr>
                        <a:t>очень часто</a:t>
                      </a:r>
                      <a:endParaRPr lang="ru-RU" sz="1700" b="0" i="0" u="none" strike="noStrike" dirty="0">
                        <a:solidFill>
                          <a:schemeClr val="tx2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754001966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Прошел срок отчетности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редко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2289320099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DIN Pro Medium" panose="020B0604020101020102" pitchFamily="34" charset="0"/>
                        </a:rPr>
                        <a:t>Не требуется представление:</a:t>
                      </a:r>
                      <a:endParaRPr lang="ru-RU" sz="1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2440177414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По КБК не может быть представлено Уведомление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часто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3832685353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Тип лица не соответствует КБК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редко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3766406530"/>
                  </a:ext>
                </a:extLst>
              </a:tr>
              <a:tr h="32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Плательщик АУСН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114451" marR="9538" marT="9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редко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DIN Pro Medium" panose="020B0604020101020102" pitchFamily="34" charset="0"/>
                        </a:rPr>
                        <a:t>Нет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DIN Pro Medium" panose="020B0604020101020102" pitchFamily="34" charset="0"/>
                      </a:endParaRPr>
                    </a:p>
                  </a:txBody>
                  <a:tcPr marL="9538" marR="9538" marT="9538" marB="0" anchor="ctr"/>
                </a:tc>
                <a:extLst>
                  <a:ext uri="{0D108BD9-81ED-4DB2-BD59-A6C34878D82A}">
                    <a16:rowId xmlns:a16="http://schemas.microsoft.com/office/drawing/2014/main" val="2411051687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2E10BF7C-D4BC-468D-4BB8-E16A06AC0AF4}"/>
              </a:ext>
            </a:extLst>
          </p:cNvPr>
          <p:cNvSpPr txBox="1"/>
          <p:nvPr/>
        </p:nvSpPr>
        <p:spPr>
          <a:xfrm>
            <a:off x="9093072" y="1417061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4CA020-F0FF-B0E1-0728-9EE3F5F117B5}"/>
              </a:ext>
            </a:extLst>
          </p:cNvPr>
          <p:cNvSpPr txBox="1"/>
          <p:nvPr/>
        </p:nvSpPr>
        <p:spPr>
          <a:xfrm>
            <a:off x="9093072" y="1756103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3EA971-1808-A20B-8412-1F7A7C47D915}"/>
              </a:ext>
            </a:extLst>
          </p:cNvPr>
          <p:cNvSpPr txBox="1"/>
          <p:nvPr/>
        </p:nvSpPr>
        <p:spPr>
          <a:xfrm>
            <a:off x="9093072" y="2393645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58AB2E-708D-7DC1-DB8E-128CFF0E973D}"/>
              </a:ext>
            </a:extLst>
          </p:cNvPr>
          <p:cNvSpPr txBox="1"/>
          <p:nvPr/>
        </p:nvSpPr>
        <p:spPr>
          <a:xfrm>
            <a:off x="9093072" y="4830920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02C82F-AA69-4421-4560-94BE6D2C2B26}"/>
              </a:ext>
            </a:extLst>
          </p:cNvPr>
          <p:cNvSpPr txBox="1"/>
          <p:nvPr/>
        </p:nvSpPr>
        <p:spPr>
          <a:xfrm>
            <a:off x="9093072" y="4485126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C332C7-5E5F-CDBA-D99E-1C48681CBBA4}"/>
              </a:ext>
            </a:extLst>
          </p:cNvPr>
          <p:cNvSpPr txBox="1"/>
          <p:nvPr/>
        </p:nvSpPr>
        <p:spPr>
          <a:xfrm>
            <a:off x="9093072" y="5469101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06D12A-38C7-E3A2-7F98-3AEB0054AC3C}"/>
              </a:ext>
            </a:extLst>
          </p:cNvPr>
          <p:cNvSpPr txBox="1"/>
          <p:nvPr/>
        </p:nvSpPr>
        <p:spPr>
          <a:xfrm>
            <a:off x="9093072" y="5852219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AD2A45-7709-5615-87EC-27D99B9FBD00}"/>
              </a:ext>
            </a:extLst>
          </p:cNvPr>
          <p:cNvSpPr txBox="1"/>
          <p:nvPr/>
        </p:nvSpPr>
        <p:spPr>
          <a:xfrm>
            <a:off x="9093072" y="6174214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5BB906-604D-13DB-36EF-1E17CD3BB457}"/>
              </a:ext>
            </a:extLst>
          </p:cNvPr>
          <p:cNvSpPr txBox="1"/>
          <p:nvPr/>
        </p:nvSpPr>
        <p:spPr>
          <a:xfrm>
            <a:off x="7864380" y="3007796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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2562F6-48D0-B033-2A3F-8BBAA8443E9F}"/>
              </a:ext>
            </a:extLst>
          </p:cNvPr>
          <p:cNvSpPr txBox="1"/>
          <p:nvPr/>
        </p:nvSpPr>
        <p:spPr>
          <a:xfrm>
            <a:off x="7625024" y="20764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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68B8C3-5238-BEA5-A5A7-7871DFC7EBA4}"/>
              </a:ext>
            </a:extLst>
          </p:cNvPr>
          <p:cNvSpPr txBox="1"/>
          <p:nvPr/>
        </p:nvSpPr>
        <p:spPr>
          <a:xfrm>
            <a:off x="8586202" y="27394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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CF4E66-1571-1DA0-EE27-02E1C9798B09}"/>
              </a:ext>
            </a:extLst>
          </p:cNvPr>
          <p:cNvSpPr txBox="1"/>
          <p:nvPr/>
        </p:nvSpPr>
        <p:spPr>
          <a:xfrm>
            <a:off x="9038346" y="341425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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0F3B75-DA4B-486F-4756-142E99FC219F}"/>
              </a:ext>
            </a:extLst>
          </p:cNvPr>
          <p:cNvSpPr txBox="1"/>
          <p:nvPr/>
        </p:nvSpPr>
        <p:spPr>
          <a:xfrm>
            <a:off x="9065709" y="38544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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C0383C-2387-E211-FA52-B01589EB4E53}"/>
              </a:ext>
            </a:extLst>
          </p:cNvPr>
          <p:cNvSpPr txBox="1"/>
          <p:nvPr/>
        </p:nvSpPr>
        <p:spPr>
          <a:xfrm>
            <a:off x="7528478" y="2089199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!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957FF8-6C85-D4A1-9FF6-8BA3A59E7CF7}"/>
              </a:ext>
            </a:extLst>
          </p:cNvPr>
          <p:cNvSpPr txBox="1"/>
          <p:nvPr/>
        </p:nvSpPr>
        <p:spPr>
          <a:xfrm>
            <a:off x="8106695" y="2959047"/>
            <a:ext cx="4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DIN Pro Medium" panose="020B0604020101020102" pitchFamily="34" charset="0"/>
                <a:sym typeface="Wingdings" panose="05000000000000000000" pitchFamily="2" charset="2"/>
              </a:rPr>
              <a:t>!</a:t>
            </a:r>
            <a:endParaRPr lang="ru-RU" sz="3200" dirty="0">
              <a:solidFill>
                <a:srgbClr val="00B050"/>
              </a:solidFill>
              <a:latin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2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4E0556-A3CB-7B70-FB3F-010FA2FBFD14}"/>
              </a:ext>
            </a:extLst>
          </p:cNvPr>
          <p:cNvSpPr/>
          <p:nvPr/>
        </p:nvSpPr>
        <p:spPr>
          <a:xfrm>
            <a:off x="0" y="4843301"/>
            <a:ext cx="1219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32F230-828F-90D5-ED6A-55BF69382FF1}"/>
              </a:ext>
            </a:extLst>
          </p:cNvPr>
          <p:cNvSpPr/>
          <p:nvPr/>
        </p:nvSpPr>
        <p:spPr>
          <a:xfrm>
            <a:off x="0" y="4014556"/>
            <a:ext cx="12192000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5BDF59-D003-1423-8FBC-D564F6D169B9}"/>
              </a:ext>
            </a:extLst>
          </p:cNvPr>
          <p:cNvSpPr/>
          <p:nvPr/>
        </p:nvSpPr>
        <p:spPr>
          <a:xfrm>
            <a:off x="0" y="3176500"/>
            <a:ext cx="1219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36A59-37C7-188A-2D93-0E323C512DA8}"/>
              </a:ext>
            </a:extLst>
          </p:cNvPr>
          <p:cNvSpPr txBox="1"/>
          <p:nvPr/>
        </p:nvSpPr>
        <p:spPr>
          <a:xfrm>
            <a:off x="35040" y="3399295"/>
            <a:ext cx="195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Ошибка в сумме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E7D0F-FF05-139C-A37E-A43DABAA425B}"/>
              </a:ext>
            </a:extLst>
          </p:cNvPr>
          <p:cNvSpPr txBox="1"/>
          <p:nvPr/>
        </p:nvSpPr>
        <p:spPr>
          <a:xfrm>
            <a:off x="35040" y="4236511"/>
            <a:ext cx="42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Ошибка в иных реквизитах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F8FA5-D1EF-1DE1-71AC-512ECDE7D97B}"/>
              </a:ext>
            </a:extLst>
          </p:cNvPr>
          <p:cNvSpPr txBox="1"/>
          <p:nvPr/>
        </p:nvSpPr>
        <p:spPr>
          <a:xfrm>
            <a:off x="35040" y="4915490"/>
            <a:ext cx="462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Ошибка по налогам (срокам) не требующим представление Уведомления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1B6A16-9B7B-BE29-183F-1EE83033CB04}"/>
              </a:ext>
            </a:extLst>
          </p:cNvPr>
          <p:cNvSpPr/>
          <p:nvPr/>
        </p:nvSpPr>
        <p:spPr>
          <a:xfrm>
            <a:off x="0" y="5677356"/>
            <a:ext cx="12192000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D79EC-0A5B-069D-0F2B-F79573369EFC}"/>
              </a:ext>
            </a:extLst>
          </p:cNvPr>
          <p:cNvSpPr txBox="1"/>
          <p:nvPr/>
        </p:nvSpPr>
        <p:spPr>
          <a:xfrm>
            <a:off x="35040" y="5901563"/>
            <a:ext cx="527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IN Pro Medium" panose="020B0604020101020102" pitchFamily="34" charset="0"/>
              </a:rPr>
              <a:t>Ошибка в платежном поручении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0D5FC7C-91CC-504A-B9D8-202EC91FFADC}"/>
              </a:ext>
            </a:extLst>
          </p:cNvPr>
          <p:cNvGrpSpPr/>
          <p:nvPr/>
        </p:nvGrpSpPr>
        <p:grpSpPr>
          <a:xfrm>
            <a:off x="4950527" y="1450895"/>
            <a:ext cx="4725234" cy="5164229"/>
            <a:chOff x="4950527" y="2652201"/>
            <a:chExt cx="4725234" cy="396292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0F7C7DD-6F83-867D-75CB-EA2C9287F1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527" y="2652201"/>
              <a:ext cx="0" cy="3962923"/>
            </a:xfrm>
            <a:prstGeom prst="line">
              <a:avLst/>
            </a:prstGeom>
            <a:ln w="1016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CB90243-AFC0-C064-26BD-282258C9D777}"/>
                </a:ext>
              </a:extLst>
            </p:cNvPr>
            <p:cNvCxnSpPr>
              <a:cxnSpLocks/>
            </p:cNvCxnSpPr>
            <p:nvPr/>
          </p:nvCxnSpPr>
          <p:spPr>
            <a:xfrm>
              <a:off x="9675761" y="2652201"/>
              <a:ext cx="0" cy="3962923"/>
            </a:xfrm>
            <a:prstGeom prst="line">
              <a:avLst/>
            </a:prstGeom>
            <a:ln w="1016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EB8590-707E-BDDC-2623-7F54D192AB52}"/>
              </a:ext>
            </a:extLst>
          </p:cNvPr>
          <p:cNvSpPr txBox="1"/>
          <p:nvPr/>
        </p:nvSpPr>
        <p:spPr>
          <a:xfrm>
            <a:off x="5901958" y="1633769"/>
            <a:ext cx="2690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До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 сдачи отчетности </a:t>
            </a:r>
            <a:r>
              <a:rPr lang="ru-RU" sz="2000" strike="sngStrike" dirty="0">
                <a:solidFill>
                  <a:schemeClr val="bg2">
                    <a:lumMod val="75000"/>
                  </a:schemeClr>
                </a:solidFill>
                <a:latin typeface="DIN Pro Medium" panose="020B0604020101020102" pitchFamily="34" charset="0"/>
              </a:rPr>
              <a:t>или</a:t>
            </a:r>
            <a:r>
              <a:rPr lang="ru-RU" sz="2000" u="sng" strike="sngStrike" dirty="0">
                <a:solidFill>
                  <a:schemeClr val="bg2">
                    <a:lumMod val="75000"/>
                  </a:schemeClr>
                </a:solidFill>
                <a:latin typeface="DIN Pro Medium" panose="020B0604020101020102" pitchFamily="34" charset="0"/>
              </a:rPr>
              <a:t> до </a:t>
            </a:r>
            <a:r>
              <a:rPr lang="ru-RU" sz="2000" strike="sngStrike" dirty="0">
                <a:solidFill>
                  <a:schemeClr val="bg2">
                    <a:lumMod val="75000"/>
                  </a:schemeClr>
                </a:solidFill>
                <a:latin typeface="DIN Pro Medium" panose="020B0604020101020102" pitchFamily="34" charset="0"/>
              </a:rPr>
              <a:t>наступления </a:t>
            </a:r>
          </a:p>
          <a:p>
            <a:pPr algn="ctr"/>
            <a:r>
              <a:rPr lang="ru-RU" sz="2000" strike="sngStrike" dirty="0">
                <a:solidFill>
                  <a:schemeClr val="bg2">
                    <a:lumMod val="75000"/>
                  </a:schemeClr>
                </a:solidFill>
                <a:latin typeface="DIN Pro Medium" panose="020B0604020101020102" pitchFamily="34" charset="0"/>
              </a:rPr>
              <a:t>предельного срока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6A337-AEB5-6718-8AA2-A272016697D2}"/>
              </a:ext>
            </a:extLst>
          </p:cNvPr>
          <p:cNvSpPr txBox="1"/>
          <p:nvPr/>
        </p:nvSpPr>
        <p:spPr>
          <a:xfrm>
            <a:off x="9727864" y="1458458"/>
            <a:ext cx="246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После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сдачи отчетности</a:t>
            </a:r>
          </a:p>
          <a:p>
            <a:pPr algn="ctr"/>
            <a:r>
              <a:rPr lang="ru-RU" sz="2000" strike="sngStrike" dirty="0">
                <a:solidFill>
                  <a:schemeClr val="bg2">
                    <a:lumMod val="75000"/>
                  </a:schemeClr>
                </a:solidFill>
                <a:latin typeface="DIN Pro Medium" panose="020B0604020101020102" pitchFamily="34" charset="0"/>
              </a:rPr>
              <a:t>или наступления срока</a:t>
            </a:r>
          </a:p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Учет на основе НД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D4773-F4C4-0F6C-1B12-A4B7480F8ED1}"/>
              </a:ext>
            </a:extLst>
          </p:cNvPr>
          <p:cNvSpPr txBox="1"/>
          <p:nvPr/>
        </p:nvSpPr>
        <p:spPr>
          <a:xfrm>
            <a:off x="5234776" y="4823158"/>
            <a:ext cx="435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Уведомление не представляется,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начисления будут проведены на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основании отчетности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3CC1D1-31F6-A1A4-F7E8-F11872E20F67}"/>
              </a:ext>
            </a:extLst>
          </p:cNvPr>
          <p:cNvSpPr txBox="1"/>
          <p:nvPr/>
        </p:nvSpPr>
        <p:spPr>
          <a:xfrm>
            <a:off x="5901958" y="5810092"/>
            <a:ext cx="267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DIN Pro Medium" panose="020B0604020101020102" pitchFamily="34" charset="0"/>
              </a:rPr>
              <a:t>Представляется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DIN Pro Medium" panose="020B0604020101020102" pitchFamily="34" charset="0"/>
              </a:rPr>
              <a:t>уведомление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E137F-24E2-54BC-1589-78B14F842183}"/>
              </a:ext>
            </a:extLst>
          </p:cNvPr>
          <p:cNvSpPr txBox="1"/>
          <p:nvPr/>
        </p:nvSpPr>
        <p:spPr>
          <a:xfrm>
            <a:off x="5380514" y="3253175"/>
            <a:ext cx="371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DIN Pro Medium" panose="020B0604020101020102" pitchFamily="34" charset="0"/>
              </a:rPr>
              <a:t>Представляется Уведомление </a:t>
            </a:r>
          </a:p>
          <a:p>
            <a:pPr algn="ctr"/>
            <a:r>
              <a:rPr lang="ru-RU" dirty="0">
                <a:latin typeface="DIN Pro Medium" panose="020B0604020101020102" pitchFamily="34" charset="0"/>
              </a:rPr>
              <a:t>с исправленной суммой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805B0FA-D8AE-8901-9B2D-8847CCF724AD}"/>
              </a:ext>
            </a:extLst>
          </p:cNvPr>
          <p:cNvSpPr/>
          <p:nvPr/>
        </p:nvSpPr>
        <p:spPr>
          <a:xfrm>
            <a:off x="9861181" y="3174213"/>
            <a:ext cx="2251323" cy="344091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99D1E2-CEFB-096D-0A69-1DE8157BF941}"/>
              </a:ext>
            </a:extLst>
          </p:cNvPr>
          <p:cNvSpPr txBox="1"/>
          <p:nvPr/>
        </p:nvSpPr>
        <p:spPr>
          <a:xfrm>
            <a:off x="9949849" y="3794110"/>
            <a:ext cx="2126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Уведомление не представляется, </a:t>
            </a:r>
          </a:p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начисления проведены на </a:t>
            </a:r>
          </a:p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основании отчетности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7CB69-45E7-738B-BD42-6506E844124D}"/>
              </a:ext>
            </a:extLst>
          </p:cNvPr>
          <p:cNvSpPr txBox="1"/>
          <p:nvPr/>
        </p:nvSpPr>
        <p:spPr>
          <a:xfrm>
            <a:off x="4940367" y="3969443"/>
            <a:ext cx="4725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Представляется Уведомление: </a:t>
            </a:r>
          </a:p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1. с </a:t>
            </a:r>
            <a:r>
              <a:rPr lang="ru-RU" sz="1600" dirty="0" err="1">
                <a:solidFill>
                  <a:srgbClr val="C00000"/>
                </a:solidFill>
                <a:latin typeface="DIN Pro Medium" panose="020B0604020101020102" pitchFamily="34" charset="0"/>
              </a:rPr>
              <a:t>НЕ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правильными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 реквизитами и суммой «0»</a:t>
            </a:r>
          </a:p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DIN Pro Medium" panose="020B0604020101020102" pitchFamily="34" charset="0"/>
              </a:rPr>
              <a:t>2. с правильными реквизитами и  суммой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8165B7D-5FFF-45C3-2FDC-8F56F6F1E084}"/>
              </a:ext>
            </a:extLst>
          </p:cNvPr>
          <p:cNvGrpSpPr/>
          <p:nvPr/>
        </p:nvGrpSpPr>
        <p:grpSpPr>
          <a:xfrm>
            <a:off x="1833905" y="903068"/>
            <a:ext cx="2493027" cy="2849780"/>
            <a:chOff x="2205139" y="907847"/>
            <a:chExt cx="2493027" cy="2849780"/>
          </a:xfrm>
        </p:grpSpPr>
        <p:pic>
          <p:nvPicPr>
            <p:cNvPr id="24" name="Рисунок 23" descr="Изображение выглядит как бумага, Бумажное изделие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BD8D3081-2EE9-11AC-1B1B-254FECBE8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5139" y="907847"/>
              <a:ext cx="2493027" cy="28497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E483C8-18B1-E298-A9CC-E551599F7002}"/>
                </a:ext>
              </a:extLst>
            </p:cNvPr>
            <p:cNvSpPr txBox="1"/>
            <p:nvPr/>
          </p:nvSpPr>
          <p:spPr>
            <a:xfrm rot="214169">
              <a:off x="2505584" y="1599568"/>
              <a:ext cx="178854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пп.5 п.5 </a:t>
              </a:r>
            </a:p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ст.11.3 </a:t>
              </a:r>
            </a:p>
            <a:p>
              <a:pPr algn="ctr"/>
              <a:r>
                <a:rPr lang="ru-RU" dirty="0">
                  <a:latin typeface="Bookman Old Style" panose="02050604050505020204" pitchFamily="18" charset="0"/>
                </a:rPr>
                <a:t>НК РФ</a:t>
              </a:r>
            </a:p>
            <a:p>
              <a:pPr algn="ctr"/>
              <a:endParaRPr lang="ru-RU" sz="1800" dirty="0">
                <a:latin typeface="Bookman Old Style" panose="02050604050505020204" pitchFamily="18" charset="0"/>
              </a:endParaRPr>
            </a:p>
            <a:p>
              <a:pPr algn="ctr"/>
              <a:r>
                <a:rPr lang="ru-RU" sz="1800" dirty="0">
                  <a:latin typeface="Bookman Old Style" panose="02050604050505020204" pitchFamily="18" charset="0"/>
                </a:rPr>
                <a:t>№</a:t>
              </a:r>
              <a:r>
                <a:rPr lang="en-US" sz="1800" dirty="0">
                  <a:latin typeface="Bookman Old Style" panose="02050604050505020204" pitchFamily="18" charset="0"/>
                </a:rPr>
                <a:t>389-</a:t>
              </a:r>
              <a:r>
                <a:rPr lang="ru-RU" sz="1800" dirty="0">
                  <a:latin typeface="Bookman Old Style" panose="02050604050505020204" pitchFamily="18" charset="0"/>
                </a:rPr>
                <a:t>ФЗ</a:t>
              </a:r>
              <a:r>
                <a:rPr lang="en-US" sz="1800" dirty="0">
                  <a:latin typeface="Bookman Old Style" panose="02050604050505020204" pitchFamily="18" charset="0"/>
                </a:rPr>
                <a:t> </a:t>
              </a:r>
              <a:r>
                <a:rPr lang="ru-RU" sz="1800" dirty="0">
                  <a:latin typeface="Bookman Old Style" panose="02050604050505020204" pitchFamily="18" charset="0"/>
                </a:rPr>
                <a:t>от</a:t>
              </a:r>
              <a:r>
                <a:rPr lang="ru-RU" dirty="0">
                  <a:latin typeface="Bookman Old Style" panose="02050604050505020204" pitchFamily="18" charset="0"/>
                </a:rPr>
                <a:t> </a:t>
              </a:r>
              <a:r>
                <a:rPr lang="en-US" sz="1800" dirty="0">
                  <a:latin typeface="Bookman Old Style" panose="02050604050505020204" pitchFamily="18" charset="0"/>
                </a:rPr>
                <a:t>31.07.2023</a:t>
              </a:r>
              <a:endParaRPr lang="ru-RU" dirty="0">
                <a:latin typeface="DIN Pro Medium" panose="020B0604020101020102" pitchFamily="34" charset="0"/>
              </a:endParaRPr>
            </a:p>
            <a:p>
              <a:endParaRPr lang="ru-RU" b="1" dirty="0">
                <a:solidFill>
                  <a:schemeClr val="tx2"/>
                </a:solidFill>
                <a:latin typeface="DIN Pro Medium" panose="020B0604020101020102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581E8D4-01FA-4D43-CA94-5083460AE566}"/>
              </a:ext>
            </a:extLst>
          </p:cNvPr>
          <p:cNvGrpSpPr/>
          <p:nvPr/>
        </p:nvGrpSpPr>
        <p:grpSpPr>
          <a:xfrm>
            <a:off x="0" y="976744"/>
            <a:ext cx="12174682" cy="0"/>
            <a:chOff x="0" y="976744"/>
            <a:chExt cx="12174682" cy="0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A56AEEA5-DB00-CBE0-CF8E-11716D46F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76744"/>
              <a:ext cx="1901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74709395-F54C-9CE6-7808-3275E2F3F594}"/>
                </a:ext>
              </a:extLst>
            </p:cNvPr>
            <p:cNvCxnSpPr>
              <a:cxnSpLocks/>
            </p:cNvCxnSpPr>
            <p:nvPr/>
          </p:nvCxnSpPr>
          <p:spPr>
            <a:xfrm>
              <a:off x="10273146" y="976744"/>
              <a:ext cx="1901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Заголовок 2">
            <a:extLst>
              <a:ext uri="{FF2B5EF4-FFF2-40B4-BE49-F238E27FC236}">
                <a16:creationId xmlns:a16="http://schemas.microsoft.com/office/drawing/2014/main" id="{8650B9DF-AA3F-C8E1-D65B-D6A4BA72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68"/>
            <a:ext cx="12192000" cy="477681"/>
          </a:xfrm>
        </p:spPr>
        <p:txBody>
          <a:bodyPr/>
          <a:lstStyle/>
          <a:p>
            <a:r>
              <a:rPr lang="ru-RU" sz="2400" dirty="0">
                <a:latin typeface="DIN Pro Medium" panose="020B0604020101020102" pitchFamily="34" charset="0"/>
                <a:cs typeface="DIN Pro Medium" panose="020B0604020101020102" pitchFamily="34" charset="0"/>
              </a:rPr>
              <a:t>ИСПРАВЛЕНИЕ ОШИБОК В УВЕДОМЛЕНИЯХ</a:t>
            </a:r>
          </a:p>
        </p:txBody>
      </p:sp>
    </p:spTree>
    <p:extLst>
      <p:ext uri="{BB962C8B-B14F-4D97-AF65-F5344CB8AC3E}">
        <p14:creationId xmlns:p14="http://schemas.microsoft.com/office/powerpoint/2010/main" val="52778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722A40-68F8-2612-6350-41A6E5AF1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37"/>
          <a:stretch/>
        </p:blipFill>
        <p:spPr>
          <a:xfrm>
            <a:off x="426863" y="5442956"/>
            <a:ext cx="2087736" cy="115596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0BE505-58E2-5953-3C51-172BB3FC3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863" y="4894065"/>
            <a:ext cx="2087736" cy="548890"/>
          </a:xfrm>
          <a:prstGeom prst="rect">
            <a:avLst/>
          </a:prstGeom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00915C9B-D742-FB7D-2C1C-03749FBDB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507688"/>
              </p:ext>
            </p:extLst>
          </p:nvPr>
        </p:nvGraphicFramePr>
        <p:xfrm>
          <a:off x="682906" y="659757"/>
          <a:ext cx="9641712" cy="619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FFB2FA4-A360-FDE5-4A80-11559E3A9E2C}"/>
              </a:ext>
            </a:extLst>
          </p:cNvPr>
          <p:cNvSpPr txBox="1"/>
          <p:nvPr/>
        </p:nvSpPr>
        <p:spPr>
          <a:xfrm>
            <a:off x="10324619" y="844953"/>
            <a:ext cx="1759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none" strike="noStrike" dirty="0">
                <a:solidFill>
                  <a:schemeClr val="accent1"/>
                </a:solidFill>
                <a:effectLst/>
                <a:latin typeface="DIN Pro Medium" panose="020B0604020101020102" pitchFamily="34" charset="0"/>
              </a:rPr>
              <a:t>пп.1/пп.2/пп.4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9616F-9032-63DB-BC1C-C678B75B4693}"/>
              </a:ext>
            </a:extLst>
          </p:cNvPr>
          <p:cNvSpPr txBox="1"/>
          <p:nvPr/>
        </p:nvSpPr>
        <p:spPr>
          <a:xfrm>
            <a:off x="10324618" y="2390700"/>
            <a:ext cx="1379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none" strike="noStrike" dirty="0">
                <a:solidFill>
                  <a:schemeClr val="accent1"/>
                </a:solidFill>
                <a:effectLst/>
                <a:latin typeface="DIN Pro Medium" panose="020B0604020101020102" pitchFamily="34" charset="0"/>
              </a:rPr>
              <a:t>абз.1 пп.1 </a:t>
            </a:r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AE57B-AB02-657D-EBA2-FF12895164A4}"/>
              </a:ext>
            </a:extLst>
          </p:cNvPr>
          <p:cNvSpPr txBox="1"/>
          <p:nvPr/>
        </p:nvSpPr>
        <p:spPr>
          <a:xfrm>
            <a:off x="10324618" y="3213854"/>
            <a:ext cx="1379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none" strike="noStrike" dirty="0">
                <a:solidFill>
                  <a:schemeClr val="accent1"/>
                </a:solidFill>
                <a:effectLst/>
                <a:latin typeface="DIN Pro Medium" panose="020B0604020101020102" pitchFamily="34" charset="0"/>
              </a:rPr>
              <a:t>абз.2 пп.1 </a:t>
            </a:r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95AEF4-2EDA-BEC1-94AB-BF37EA73104A}"/>
              </a:ext>
            </a:extLst>
          </p:cNvPr>
          <p:cNvSpPr txBox="1"/>
          <p:nvPr/>
        </p:nvSpPr>
        <p:spPr>
          <a:xfrm>
            <a:off x="10388473" y="3897260"/>
            <a:ext cx="1379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none" strike="noStrike" dirty="0">
                <a:solidFill>
                  <a:schemeClr val="accent1"/>
                </a:solidFill>
                <a:effectLst/>
                <a:latin typeface="DIN Pro Medium" panose="020B0604020101020102" pitchFamily="34" charset="0"/>
              </a:rPr>
              <a:t>пп.3 </a:t>
            </a:r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DE8DCD-D8C1-6DF2-EADF-2D4356A0782E}"/>
              </a:ext>
            </a:extLst>
          </p:cNvPr>
          <p:cNvSpPr txBox="1"/>
          <p:nvPr/>
        </p:nvSpPr>
        <p:spPr>
          <a:xfrm>
            <a:off x="509634" y="5166745"/>
            <a:ext cx="20353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… по сравнению с ранее </a:t>
            </a:r>
            <a:r>
              <a:rPr lang="ru-RU" sz="1400" dirty="0" err="1">
                <a:solidFill>
                  <a:srgbClr val="00206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представлен</a:t>
            </a:r>
            <a:r>
              <a:rPr lang="ru-RU" sz="1400" dirty="0" err="1">
                <a:solidFill>
                  <a:srgbClr val="FF000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ЫМИ</a:t>
            </a:r>
            <a:r>
              <a:rPr lang="ru-RU" sz="1400" dirty="0">
                <a:solidFill>
                  <a:srgbClr val="002060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 декларациями…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195F9F-E2A8-7239-B00A-F4CB2A9FD11F}"/>
              </a:ext>
            </a:extLst>
          </p:cNvPr>
          <p:cNvSpPr txBox="1"/>
          <p:nvPr/>
        </p:nvSpPr>
        <p:spPr>
          <a:xfrm>
            <a:off x="10385435" y="4666595"/>
            <a:ext cx="1379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none" strike="noStrike" dirty="0">
                <a:solidFill>
                  <a:schemeClr val="accent1"/>
                </a:solidFill>
                <a:effectLst/>
                <a:latin typeface="DIN Pro Medium" panose="020B0604020101020102" pitchFamily="34" charset="0"/>
              </a:rPr>
              <a:t>пп.2 </a:t>
            </a:r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CE45E3-8944-44DC-75C3-3E2B741663AE}"/>
              </a:ext>
            </a:extLst>
          </p:cNvPr>
          <p:cNvSpPr txBox="1"/>
          <p:nvPr/>
        </p:nvSpPr>
        <p:spPr>
          <a:xfrm>
            <a:off x="10324618" y="5460147"/>
            <a:ext cx="1521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абз.2 пп.3.1 </a:t>
            </a:r>
            <a:endParaRPr lang="ru-RU" dirty="0">
              <a:latin typeface="DIN Pro Medium" panose="020B0604020101020102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FCED8C-A994-B2CC-6B74-8663785662C4}"/>
              </a:ext>
            </a:extLst>
          </p:cNvPr>
          <p:cNvSpPr txBox="1"/>
          <p:nvPr/>
        </p:nvSpPr>
        <p:spPr>
          <a:xfrm>
            <a:off x="10324618" y="6185654"/>
            <a:ext cx="1521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DIN Pro Medium" panose="020B0604020101020102" pitchFamily="34" charset="0"/>
              </a:rPr>
              <a:t>абз.3 пп.3.1 </a:t>
            </a:r>
            <a:endParaRPr lang="ru-RU" dirty="0">
              <a:latin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54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FFFFFF"/>
      </a:lt1>
      <a:dk2>
        <a:srgbClr val="D8D8D8"/>
      </a:dk2>
      <a:lt2>
        <a:srgbClr val="D8D8D8"/>
      </a:lt2>
      <a:accent1>
        <a:srgbClr val="FF3434"/>
      </a:accent1>
      <a:accent2>
        <a:srgbClr val="FFCDCD"/>
      </a:accent2>
      <a:accent3>
        <a:srgbClr val="A5A5A5"/>
      </a:accent3>
      <a:accent4>
        <a:srgbClr val="FADDCA"/>
      </a:accent4>
      <a:accent5>
        <a:srgbClr val="F4B183"/>
      </a:accent5>
      <a:accent6>
        <a:srgbClr val="C000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1476</Words>
  <Application>Microsoft Office PowerPoint</Application>
  <PresentationFormat>Широкоэкранный</PresentationFormat>
  <Paragraphs>320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DIN Pro Medium</vt:lpstr>
      <vt:lpstr>Bookman Old Style</vt:lpstr>
      <vt:lpstr>Тема Office</vt:lpstr>
      <vt:lpstr>Налоговый контроль 2023: как изменилась практика в связи с переходом на ЕНС</vt:lpstr>
      <vt:lpstr>Презентация PowerPoint</vt:lpstr>
      <vt:lpstr>УВЕДОМЛЕНИЕ ОБ ИСЧИСЛЕННЫХ СУММАХ НАЛОГА</vt:lpstr>
      <vt:lpstr>Презентация PowerPoint</vt:lpstr>
      <vt:lpstr>Презентация PowerPoint</vt:lpstr>
      <vt:lpstr>КОНТРОЛЬНЫЕ СООТНОШЕНИЯ В УВЕДОМЛЕНИЯХ</vt:lpstr>
      <vt:lpstr>Презентация PowerPoint</vt:lpstr>
      <vt:lpstr>ИСПРАВЛЕНИЕ ОШИБОК В УВЕДОМЛЕНИЯХ</vt:lpstr>
      <vt:lpstr>Презентация PowerPoint</vt:lpstr>
      <vt:lpstr>КОНТРОЛЬНЫЕ СООТНОШЕНИЯ В ДЕКЛАРАЦИЯХ (РАСЧЕТАХ)</vt:lpstr>
      <vt:lpstr>Презентация PowerPoint</vt:lpstr>
      <vt:lpstr>Презентация PowerPoint</vt:lpstr>
      <vt:lpstr>ИНВЕНТАРИЗАЦИЯ ПЕРЕПЛАТ И НАЧИСЛЕНИЙ</vt:lpstr>
      <vt:lpstr>ШТРАФ ПРИ ПРЕДСТАВЛЕНИИ УТОЧНЕННОЙ ДЕКЛАРАЦИИ</vt:lpstr>
      <vt:lpstr>ШТРАФ ПРИ ВЫНЕСЕНИИ РЕШЕНИЯ ПО КНП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Дебиторка vs кредиторка:  как согласовать условия отгрузок  и не допустить кассовых разрывов</dc:title>
  <dc:creator>Кубик</dc:creator>
  <cp:lastModifiedBy>Кубик</cp:lastModifiedBy>
  <cp:revision>58</cp:revision>
  <dcterms:created xsi:type="dcterms:W3CDTF">2022-03-17T15:35:08Z</dcterms:created>
  <dcterms:modified xsi:type="dcterms:W3CDTF">2023-10-03T07:43:17Z</dcterms:modified>
</cp:coreProperties>
</file>